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134806637" r:id="rId2"/>
    <p:sldId id="2147471206" r:id="rId3"/>
    <p:sldId id="2147471519" r:id="rId4"/>
    <p:sldId id="2147471531" r:id="rId5"/>
    <p:sldId id="2147471535" r:id="rId6"/>
    <p:sldId id="2147471260" r:id="rId7"/>
    <p:sldId id="2147471203" r:id="rId8"/>
    <p:sldId id="2147471520" r:id="rId9"/>
    <p:sldId id="2147471524" r:id="rId10"/>
    <p:sldId id="2147471534" r:id="rId11"/>
    <p:sldId id="2147471528" r:id="rId12"/>
    <p:sldId id="2147471268" r:id="rId13"/>
    <p:sldId id="2147471521" r:id="rId14"/>
    <p:sldId id="2147471233" r:id="rId15"/>
    <p:sldId id="2147471522" r:id="rId16"/>
    <p:sldId id="2134806600" r:id="rId17"/>
    <p:sldId id="2147471243" r:id="rId18"/>
    <p:sldId id="2147471252" r:id="rId19"/>
    <p:sldId id="2147471248" r:id="rId20"/>
    <p:sldId id="2147471251" r:id="rId21"/>
    <p:sldId id="2147471253" r:id="rId22"/>
    <p:sldId id="2147471536" r:id="rId23"/>
    <p:sldId id="2147471250" r:id="rId24"/>
    <p:sldId id="2147471525" r:id="rId25"/>
    <p:sldId id="2147471497" r:id="rId26"/>
    <p:sldId id="2147471526" r:id="rId27"/>
    <p:sldId id="2147471530" r:id="rId28"/>
    <p:sldId id="2147471209" r:id="rId29"/>
    <p:sldId id="2147471247" r:id="rId30"/>
    <p:sldId id="2147471523" r:id="rId31"/>
    <p:sldId id="2147471223" r:id="rId32"/>
    <p:sldId id="2147471532" r:id="rId33"/>
    <p:sldId id="2147471518" r:id="rId34"/>
    <p:sldId id="214747151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p:scale>
          <a:sx n="75" d="100"/>
          <a:sy n="75" d="100"/>
        </p:scale>
        <p:origin x="112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2"/>
                </a:solidFill>
                <a:latin typeface="+mn-lt"/>
                <a:ea typeface="+mn-ea"/>
                <a:cs typeface="+mn-cs"/>
              </a:defRPr>
            </a:pPr>
            <a:r>
              <a:rPr lang="en-US" sz="1200" b="1" dirty="0">
                <a:solidFill>
                  <a:schemeClr val="tx2"/>
                </a:solidFill>
              </a:rPr>
              <a:t>Total</a:t>
            </a:r>
            <a:r>
              <a:rPr lang="en-US" sz="1200" b="1" baseline="0" dirty="0">
                <a:solidFill>
                  <a:schemeClr val="tx2"/>
                </a:solidFill>
              </a:rPr>
              <a:t> Task</a:t>
            </a:r>
            <a:endParaRPr lang="en-US" sz="1200" b="1" dirty="0">
              <a:solidFill>
                <a:schemeClr val="tx2"/>
              </a:solidFill>
            </a:endParaRPr>
          </a:p>
        </c:rich>
      </c:tx>
      <c:layout>
        <c:manualLayout>
          <c:xMode val="edge"/>
          <c:yMode val="edge"/>
          <c:x val="4.6884588159867208E-2"/>
          <c:y val="1.9974101820736369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C-BDCF-DE49-B49F-83BED638BF61}"/>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D-BDCF-DE49-B49F-83BED638BF61}"/>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E-BDCF-DE49-B49F-83BED638BF61}"/>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F-BDCF-DE49-B49F-83BED638BF6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10-BDCF-DE49-B49F-83BED638BF6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movingAvg"/>
            <c:period val="2"/>
            <c:dispRSqr val="0"/>
            <c:dispEq val="0"/>
          </c:trendline>
          <c:cat>
            <c:strRef>
              <c:f>Sheet1!$A$2:$A$8</c:f>
              <c:strCache>
                <c:ptCount val="7"/>
                <c:pt idx="0">
                  <c:v>Team 1</c:v>
                </c:pt>
                <c:pt idx="1">
                  <c:v>Team 2</c:v>
                </c:pt>
                <c:pt idx="2">
                  <c:v>Team 3</c:v>
                </c:pt>
                <c:pt idx="3">
                  <c:v>Team 4</c:v>
                </c:pt>
                <c:pt idx="4">
                  <c:v>Team 5</c:v>
                </c:pt>
                <c:pt idx="5">
                  <c:v>Team 6</c:v>
                </c:pt>
                <c:pt idx="6">
                  <c:v>Team 7</c:v>
                </c:pt>
              </c:strCache>
            </c:strRef>
          </c:cat>
          <c:val>
            <c:numRef>
              <c:f>Sheet1!$B$2:$B$8</c:f>
              <c:numCache>
                <c:formatCode>General</c:formatCode>
                <c:ptCount val="7"/>
                <c:pt idx="0">
                  <c:v>2</c:v>
                </c:pt>
                <c:pt idx="1">
                  <c:v>3</c:v>
                </c:pt>
                <c:pt idx="2">
                  <c:v>4</c:v>
                </c:pt>
                <c:pt idx="3">
                  <c:v>3</c:v>
                </c:pt>
                <c:pt idx="4">
                  <c:v>1</c:v>
                </c:pt>
                <c:pt idx="5">
                  <c:v>1</c:v>
                </c:pt>
                <c:pt idx="6">
                  <c:v>1</c:v>
                </c:pt>
              </c:numCache>
            </c:numRef>
          </c:val>
          <c:extLst>
            <c:ext xmlns:c16="http://schemas.microsoft.com/office/drawing/2014/chart" uri="{C3380CC4-5D6E-409C-BE32-E72D297353CC}">
              <c16:uniqueId val="{00000000-BDCF-DE49-B49F-83BED638BF61}"/>
            </c:ext>
          </c:extLst>
        </c:ser>
        <c:dLbls>
          <c:dLblPos val="outEnd"/>
          <c:showLegendKey val="0"/>
          <c:showVal val="1"/>
          <c:showCatName val="0"/>
          <c:showSerName val="0"/>
          <c:showPercent val="0"/>
          <c:showBubbleSize val="0"/>
        </c:dLbls>
        <c:gapWidth val="230"/>
        <c:axId val="751100303"/>
        <c:axId val="748907407"/>
      </c:barChart>
      <c:catAx>
        <c:axId val="751100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2"/>
                </a:solidFill>
                <a:latin typeface="+mn-lt"/>
                <a:ea typeface="+mn-ea"/>
                <a:cs typeface="+mn-cs"/>
              </a:defRPr>
            </a:pPr>
            <a:endParaRPr lang="en-US"/>
          </a:p>
        </c:txPr>
        <c:crossAx val="748907407"/>
        <c:crosses val="autoZero"/>
        <c:auto val="1"/>
        <c:lblAlgn val="ctr"/>
        <c:lblOffset val="100"/>
        <c:noMultiLvlLbl val="0"/>
      </c:catAx>
      <c:valAx>
        <c:axId val="748907407"/>
        <c:scaling>
          <c:orientation val="minMax"/>
        </c:scaling>
        <c:delete val="0"/>
        <c:axPos val="l"/>
        <c:majorGridlines>
          <c:spPr>
            <a:ln w="9525" cap="flat" cmpd="sng" algn="ctr">
              <a:solidFill>
                <a:schemeClr val="bg2">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2"/>
                </a:solidFill>
                <a:latin typeface="+mn-lt"/>
                <a:ea typeface="+mn-ea"/>
                <a:cs typeface="+mn-cs"/>
              </a:defRPr>
            </a:pPr>
            <a:endParaRPr lang="en-US"/>
          </a:p>
        </c:txPr>
        <c:crossAx val="7511003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122662401574805E-2"/>
          <c:y val="7.8058681221783888E-2"/>
          <c:w val="0.91727784769542597"/>
          <c:h val="0.75215559944276056"/>
        </c:manualLayout>
      </c:layout>
      <c:lineChart>
        <c:grouping val="stacked"/>
        <c:varyColors val="0"/>
        <c:ser>
          <c:idx val="0"/>
          <c:order val="0"/>
          <c:tx>
            <c:strRef>
              <c:f>Sheet1!$B$1</c:f>
              <c:strCache>
                <c:ptCount val="1"/>
                <c:pt idx="0">
                  <c:v>Plan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Sheet1!$A$2:$A$11</c:f>
              <c:strCache>
                <c:ptCount val="10"/>
                <c:pt idx="0">
                  <c:v>Day1</c:v>
                </c:pt>
                <c:pt idx="1">
                  <c:v>Day2</c:v>
                </c:pt>
                <c:pt idx="2">
                  <c:v>Day3</c:v>
                </c:pt>
                <c:pt idx="3">
                  <c:v>Day4</c:v>
                </c:pt>
                <c:pt idx="4">
                  <c:v>Day5</c:v>
                </c:pt>
                <c:pt idx="5">
                  <c:v>Day6</c:v>
                </c:pt>
                <c:pt idx="6">
                  <c:v>Day7</c:v>
                </c:pt>
                <c:pt idx="7">
                  <c:v>Day8</c:v>
                </c:pt>
                <c:pt idx="8">
                  <c:v>Day9</c:v>
                </c:pt>
                <c:pt idx="9">
                  <c:v>Day10</c:v>
                </c:pt>
              </c:strCache>
            </c:strRef>
          </c:cat>
          <c:val>
            <c:numRef>
              <c:f>Sheet1!$B$2:$B$11</c:f>
              <c:numCache>
                <c:formatCode>General</c:formatCode>
                <c:ptCount val="10"/>
                <c:pt idx="0">
                  <c:v>0</c:v>
                </c:pt>
                <c:pt idx="1">
                  <c:v>10</c:v>
                </c:pt>
                <c:pt idx="2">
                  <c:v>20</c:v>
                </c:pt>
                <c:pt idx="3">
                  <c:v>30</c:v>
                </c:pt>
                <c:pt idx="4">
                  <c:v>40</c:v>
                </c:pt>
                <c:pt idx="5">
                  <c:v>50</c:v>
                </c:pt>
                <c:pt idx="6">
                  <c:v>60</c:v>
                </c:pt>
                <c:pt idx="7">
                  <c:v>70</c:v>
                </c:pt>
                <c:pt idx="8">
                  <c:v>80</c:v>
                </c:pt>
                <c:pt idx="9">
                  <c:v>90</c:v>
                </c:pt>
              </c:numCache>
            </c:numRef>
          </c:val>
          <c:smooth val="0"/>
          <c:extLst>
            <c:ext xmlns:c16="http://schemas.microsoft.com/office/drawing/2014/chart" uri="{C3380CC4-5D6E-409C-BE32-E72D297353CC}">
              <c16:uniqueId val="{00000000-B9A8-4173-B460-0110BF1AEAB3}"/>
            </c:ext>
          </c:extLst>
        </c:ser>
        <c:ser>
          <c:idx val="1"/>
          <c:order val="1"/>
          <c:tx>
            <c:strRef>
              <c:f>Sheet1!$C$1</c:f>
              <c:strCache>
                <c:ptCount val="1"/>
                <c:pt idx="0">
                  <c:v>Actual</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Sheet1!$A$2:$A$11</c:f>
              <c:strCache>
                <c:ptCount val="10"/>
                <c:pt idx="0">
                  <c:v>Day1</c:v>
                </c:pt>
                <c:pt idx="1">
                  <c:v>Day2</c:v>
                </c:pt>
                <c:pt idx="2">
                  <c:v>Day3</c:v>
                </c:pt>
                <c:pt idx="3">
                  <c:v>Day4</c:v>
                </c:pt>
                <c:pt idx="4">
                  <c:v>Day5</c:v>
                </c:pt>
                <c:pt idx="5">
                  <c:v>Day6</c:v>
                </c:pt>
                <c:pt idx="6">
                  <c:v>Day7</c:v>
                </c:pt>
                <c:pt idx="7">
                  <c:v>Day8</c:v>
                </c:pt>
                <c:pt idx="8">
                  <c:v>Day9</c:v>
                </c:pt>
                <c:pt idx="9">
                  <c:v>Day10</c:v>
                </c:pt>
              </c:strCache>
            </c:strRef>
          </c:cat>
          <c:val>
            <c:numRef>
              <c:f>Sheet1!$C$2:$C$11</c:f>
              <c:numCache>
                <c:formatCode>General</c:formatCode>
                <c:ptCount val="10"/>
                <c:pt idx="0">
                  <c:v>0</c:v>
                </c:pt>
                <c:pt idx="1">
                  <c:v>-4</c:v>
                </c:pt>
                <c:pt idx="2">
                  <c:v>-8</c:v>
                </c:pt>
                <c:pt idx="3">
                  <c:v>-12</c:v>
                </c:pt>
                <c:pt idx="4">
                  <c:v>-12</c:v>
                </c:pt>
                <c:pt idx="5">
                  <c:v>12</c:v>
                </c:pt>
                <c:pt idx="6">
                  <c:v>0</c:v>
                </c:pt>
                <c:pt idx="7">
                  <c:v>12</c:v>
                </c:pt>
                <c:pt idx="8">
                  <c:v>12</c:v>
                </c:pt>
              </c:numCache>
            </c:numRef>
          </c:val>
          <c:smooth val="0"/>
          <c:extLst>
            <c:ext xmlns:c16="http://schemas.microsoft.com/office/drawing/2014/chart" uri="{C3380CC4-5D6E-409C-BE32-E72D297353CC}">
              <c16:uniqueId val="{00000000-EF9D-4AC5-A660-80353027316E}"/>
            </c:ext>
          </c:extLst>
        </c:ser>
        <c:dLbls>
          <c:showLegendKey val="0"/>
          <c:showVal val="0"/>
          <c:showCatName val="0"/>
          <c:showSerName val="0"/>
          <c:showPercent val="0"/>
          <c:showBubbleSize val="0"/>
        </c:dLbls>
        <c:marker val="1"/>
        <c:smooth val="0"/>
        <c:axId val="2106465199"/>
        <c:axId val="2106464719"/>
      </c:lineChart>
      <c:catAx>
        <c:axId val="2106465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6464719"/>
        <c:crosses val="autoZero"/>
        <c:auto val="1"/>
        <c:lblAlgn val="ctr"/>
        <c:lblOffset val="100"/>
        <c:noMultiLvlLbl val="0"/>
      </c:catAx>
      <c:valAx>
        <c:axId val="21064647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6465199"/>
        <c:crosses val="autoZero"/>
        <c:crossBetween val="between"/>
      </c:valAx>
      <c:spPr>
        <a:noFill/>
        <a:ln>
          <a:solidFill>
            <a:schemeClr val="accent1"/>
          </a:solidFill>
          <a:prstDash val="sysDash"/>
        </a:ln>
        <a:effectLst/>
      </c:spPr>
    </c:plotArea>
    <c:legend>
      <c:legendPos val="b"/>
      <c:layout>
        <c:manualLayout>
          <c:xMode val="edge"/>
          <c:yMode val="edge"/>
          <c:x val="0.38731328523503039"/>
          <c:y val="0.92129852508703525"/>
          <c:w val="0.19145291392822544"/>
          <c:h val="4.961018821146234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Before</c:v>
                </c:pt>
              </c:strCache>
            </c:strRef>
          </c:tx>
          <c:spPr>
            <a:ln w="28575" cap="rnd">
              <a:solidFill>
                <a:schemeClr val="accent1"/>
              </a:solidFill>
              <a:round/>
            </a:ln>
            <a:effectLst/>
          </c:spPr>
          <c:marker>
            <c:symbol val="none"/>
          </c:marker>
          <c:cat>
            <c:strRef>
              <c:f>Sheet1!$A$2:$A$6</c:f>
              <c:strCache>
                <c:ptCount val="5"/>
                <c:pt idx="0">
                  <c:v>Python</c:v>
                </c:pt>
                <c:pt idx="1">
                  <c:v>AWS</c:v>
                </c:pt>
                <c:pt idx="2">
                  <c:v>Airflow</c:v>
                </c:pt>
                <c:pt idx="3">
                  <c:v>Jenkins</c:v>
                </c:pt>
                <c:pt idx="4">
                  <c:v>Data Warehouse</c:v>
                </c:pt>
              </c:strCache>
            </c:strRef>
          </c:cat>
          <c:val>
            <c:numRef>
              <c:f>Sheet1!$B$2:$B$6</c:f>
              <c:numCache>
                <c:formatCode>General</c:formatCode>
                <c:ptCount val="5"/>
                <c:pt idx="0">
                  <c:v>20</c:v>
                </c:pt>
                <c:pt idx="1">
                  <c:v>10</c:v>
                </c:pt>
                <c:pt idx="2">
                  <c:v>20</c:v>
                </c:pt>
                <c:pt idx="3">
                  <c:v>15</c:v>
                </c:pt>
                <c:pt idx="4">
                  <c:v>50</c:v>
                </c:pt>
              </c:numCache>
            </c:numRef>
          </c:val>
          <c:extLst>
            <c:ext xmlns:c16="http://schemas.microsoft.com/office/drawing/2014/chart" uri="{C3380CC4-5D6E-409C-BE32-E72D297353CC}">
              <c16:uniqueId val="{00000000-4D68-450A-81FC-A423D76B9C59}"/>
            </c:ext>
          </c:extLst>
        </c:ser>
        <c:ser>
          <c:idx val="1"/>
          <c:order val="1"/>
          <c:tx>
            <c:strRef>
              <c:f>Sheet1!$C$1</c:f>
              <c:strCache>
                <c:ptCount val="1"/>
                <c:pt idx="0">
                  <c:v>After</c:v>
                </c:pt>
              </c:strCache>
            </c:strRef>
          </c:tx>
          <c:spPr>
            <a:ln w="28575" cap="rnd">
              <a:solidFill>
                <a:schemeClr val="accent2"/>
              </a:solidFill>
              <a:round/>
            </a:ln>
            <a:effectLst/>
          </c:spPr>
          <c:marker>
            <c:symbol val="none"/>
          </c:marker>
          <c:cat>
            <c:strRef>
              <c:f>Sheet1!$A$2:$A$6</c:f>
              <c:strCache>
                <c:ptCount val="5"/>
                <c:pt idx="0">
                  <c:v>Python</c:v>
                </c:pt>
                <c:pt idx="1">
                  <c:v>AWS</c:v>
                </c:pt>
                <c:pt idx="2">
                  <c:v>Airflow</c:v>
                </c:pt>
                <c:pt idx="3">
                  <c:v>Jenkins</c:v>
                </c:pt>
                <c:pt idx="4">
                  <c:v>Data Warehouse</c:v>
                </c:pt>
              </c:strCache>
            </c:strRef>
          </c:cat>
          <c:val>
            <c:numRef>
              <c:f>Sheet1!$C$2:$C$6</c:f>
              <c:numCache>
                <c:formatCode>General</c:formatCode>
                <c:ptCount val="5"/>
                <c:pt idx="0">
                  <c:v>30</c:v>
                </c:pt>
                <c:pt idx="1">
                  <c:v>40</c:v>
                </c:pt>
                <c:pt idx="2">
                  <c:v>30</c:v>
                </c:pt>
                <c:pt idx="3">
                  <c:v>35</c:v>
                </c:pt>
                <c:pt idx="4">
                  <c:v>50</c:v>
                </c:pt>
              </c:numCache>
            </c:numRef>
          </c:val>
          <c:extLst>
            <c:ext xmlns:c16="http://schemas.microsoft.com/office/drawing/2014/chart" uri="{C3380CC4-5D6E-409C-BE32-E72D297353CC}">
              <c16:uniqueId val="{00000001-4D68-450A-81FC-A423D76B9C59}"/>
            </c:ext>
          </c:extLst>
        </c:ser>
        <c:dLbls>
          <c:showLegendKey val="0"/>
          <c:showVal val="0"/>
          <c:showCatName val="0"/>
          <c:showSerName val="0"/>
          <c:showPercent val="0"/>
          <c:showBubbleSize val="0"/>
        </c:dLbls>
        <c:axId val="2001419807"/>
        <c:axId val="2001420767"/>
      </c:radarChart>
      <c:catAx>
        <c:axId val="200141980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2001420767"/>
        <c:crosses val="autoZero"/>
        <c:auto val="1"/>
        <c:lblAlgn val="ctr"/>
        <c:lblOffset val="100"/>
        <c:noMultiLvlLbl val="0"/>
      </c:catAx>
      <c:valAx>
        <c:axId val="200142076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01419807"/>
        <c:crosses val="autoZero"/>
        <c:crossBetween val="between"/>
      </c:valAx>
      <c:spPr>
        <a:noFill/>
        <a:ln>
          <a:noFill/>
        </a:ln>
        <a:effectLst/>
      </c:spPr>
    </c:plotArea>
    <c:legend>
      <c:legendPos val="t"/>
      <c:layout>
        <c:manualLayout>
          <c:xMode val="edge"/>
          <c:yMode val="edge"/>
          <c:x val="0.31661092407145036"/>
          <c:y val="0.9077316878406666"/>
          <c:w val="0.35552179633707554"/>
          <c:h val="5.612013317227360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68ECE5-E0B0-4388-A0C3-C6908B789959}" type="doc">
      <dgm:prSet loTypeId="urn:microsoft.com/office/officeart/2005/8/layout/bProcess4" loCatId="process" qsTypeId="urn:microsoft.com/office/officeart/2005/8/quickstyle/simple1" qsCatId="simple" csTypeId="urn:microsoft.com/office/officeart/2005/8/colors/accent5_5" csCatId="accent5" phldr="1"/>
      <dgm:spPr/>
      <dgm:t>
        <a:bodyPr/>
        <a:lstStyle/>
        <a:p>
          <a:endParaRPr lang="en-US"/>
        </a:p>
      </dgm:t>
    </dgm:pt>
    <dgm:pt modelId="{F7CCC841-BD14-4242-8853-9D8702DE6883}">
      <dgm:prSet phldrT="[Text]" custT="1">
        <dgm:style>
          <a:lnRef idx="2">
            <a:schemeClr val="dk1"/>
          </a:lnRef>
          <a:fillRef idx="1">
            <a:schemeClr val="lt1"/>
          </a:fillRef>
          <a:effectRef idx="0">
            <a:schemeClr val="dk1"/>
          </a:effectRef>
          <a:fontRef idx="minor">
            <a:schemeClr val="dk1"/>
          </a:fontRef>
        </dgm:style>
      </dgm:prSet>
      <dgm:spPr/>
      <dgm:t>
        <a:bodyPr/>
        <a:lstStyle/>
        <a:p>
          <a:r>
            <a:rPr lang="en-US" altLang="zh-CN" sz="2000" dirty="0"/>
            <a:t>Main</a:t>
          </a:r>
          <a:endParaRPr lang="en-US" sz="2000" dirty="0"/>
        </a:p>
      </dgm:t>
    </dgm:pt>
    <dgm:pt modelId="{621A21AF-EE1E-4F23-8812-EC82445B78D5}" type="parTrans" cxnId="{394CA5AA-806D-48EA-BE54-C98E8D1ADC1B}">
      <dgm:prSet/>
      <dgm:spPr/>
      <dgm:t>
        <a:bodyPr/>
        <a:lstStyle/>
        <a:p>
          <a:endParaRPr lang="en-US"/>
        </a:p>
      </dgm:t>
    </dgm:pt>
    <dgm:pt modelId="{5376B9C4-641B-42FF-8B32-F6EEEB736875}" type="sibTrans" cxnId="{394CA5AA-806D-48EA-BE54-C98E8D1ADC1B}">
      <dgm:prSet>
        <dgm:style>
          <a:lnRef idx="2">
            <a:schemeClr val="dk1"/>
          </a:lnRef>
          <a:fillRef idx="1">
            <a:schemeClr val="lt1"/>
          </a:fillRef>
          <a:effectRef idx="0">
            <a:schemeClr val="dk1"/>
          </a:effectRef>
          <a:fontRef idx="minor">
            <a:schemeClr val="dk1"/>
          </a:fontRef>
        </dgm:style>
      </dgm:prSet>
      <dgm:spPr/>
      <dgm:t>
        <a:bodyPr/>
        <a:lstStyle/>
        <a:p>
          <a:endParaRPr lang="en-US"/>
        </a:p>
      </dgm:t>
    </dgm:pt>
    <dgm:pt modelId="{F29ECCE3-FEB3-44AB-A2E6-9DD35BCDDE2A}">
      <dgm:prSet phldrT="[Text]">
        <dgm:style>
          <a:lnRef idx="2">
            <a:schemeClr val="dk1"/>
          </a:lnRef>
          <a:fillRef idx="1">
            <a:schemeClr val="lt1"/>
          </a:fillRef>
          <a:effectRef idx="0">
            <a:schemeClr val="dk1"/>
          </a:effectRef>
          <a:fontRef idx="minor">
            <a:schemeClr val="dk1"/>
          </a:fontRef>
        </dgm:style>
      </dgm:prSet>
      <dgm:spPr/>
      <dgm:t>
        <a:bodyPr/>
        <a:lstStyle/>
        <a:p>
          <a:r>
            <a:rPr lang="en-US" dirty="0"/>
            <a:t>start</a:t>
          </a:r>
        </a:p>
      </dgm:t>
    </dgm:pt>
    <dgm:pt modelId="{77C89893-244E-44AC-B266-EF5362FCD5E4}" type="parTrans" cxnId="{6E685C2F-8CB8-451D-8328-6C69E1B59C5F}">
      <dgm:prSet/>
      <dgm:spPr/>
      <dgm:t>
        <a:bodyPr/>
        <a:lstStyle/>
        <a:p>
          <a:endParaRPr lang="en-US"/>
        </a:p>
      </dgm:t>
    </dgm:pt>
    <dgm:pt modelId="{DC150BAE-33B4-429C-A76D-65936B71279D}" type="sibTrans" cxnId="{6E685C2F-8CB8-451D-8328-6C69E1B59C5F}">
      <dgm:prSet>
        <dgm:style>
          <a:lnRef idx="2">
            <a:schemeClr val="dk1"/>
          </a:lnRef>
          <a:fillRef idx="1">
            <a:schemeClr val="lt1"/>
          </a:fillRef>
          <a:effectRef idx="0">
            <a:schemeClr val="dk1"/>
          </a:effectRef>
          <a:fontRef idx="minor">
            <a:schemeClr val="dk1"/>
          </a:fontRef>
        </dgm:style>
      </dgm:prSet>
      <dgm:spPr/>
      <dgm:t>
        <a:bodyPr/>
        <a:lstStyle/>
        <a:p>
          <a:endParaRPr lang="en-US"/>
        </a:p>
      </dgm:t>
    </dgm:pt>
    <dgm:pt modelId="{286A6BB1-A622-4F23-A80F-661201FB418A}">
      <dgm:prSet phldrT="[Text]">
        <dgm:style>
          <a:lnRef idx="2">
            <a:schemeClr val="dk1"/>
          </a:lnRef>
          <a:fillRef idx="1">
            <a:schemeClr val="lt1"/>
          </a:fillRef>
          <a:effectRef idx="0">
            <a:schemeClr val="dk1"/>
          </a:effectRef>
          <a:fontRef idx="minor">
            <a:schemeClr val="dk1"/>
          </a:fontRef>
        </dgm:style>
      </dgm:prSet>
      <dgm:spPr/>
      <dgm:t>
        <a:bodyPr/>
        <a:lstStyle/>
        <a:p>
          <a:r>
            <a:rPr lang="en-US" dirty="0"/>
            <a:t>Dependency Check</a:t>
          </a:r>
        </a:p>
      </dgm:t>
    </dgm:pt>
    <dgm:pt modelId="{F9CA8A1D-32ED-45D2-BCCC-C55B4BA85844}" type="parTrans" cxnId="{59C2CE65-62AE-46E9-B2B4-1CE3F3D7959C}">
      <dgm:prSet/>
      <dgm:spPr/>
      <dgm:t>
        <a:bodyPr/>
        <a:lstStyle/>
        <a:p>
          <a:endParaRPr lang="en-US"/>
        </a:p>
      </dgm:t>
    </dgm:pt>
    <dgm:pt modelId="{8152D067-4EC2-4DF3-8A20-C9A60B7CA123}" type="sibTrans" cxnId="{59C2CE65-62AE-46E9-B2B4-1CE3F3D7959C}">
      <dgm:prSet>
        <dgm:style>
          <a:lnRef idx="2">
            <a:schemeClr val="dk1"/>
          </a:lnRef>
          <a:fillRef idx="1">
            <a:schemeClr val="lt1"/>
          </a:fillRef>
          <a:effectRef idx="0">
            <a:schemeClr val="dk1"/>
          </a:effectRef>
          <a:fontRef idx="minor">
            <a:schemeClr val="dk1"/>
          </a:fontRef>
        </dgm:style>
      </dgm:prSet>
      <dgm:spPr/>
      <dgm:t>
        <a:bodyPr/>
        <a:lstStyle/>
        <a:p>
          <a:endParaRPr lang="en-US"/>
        </a:p>
      </dgm:t>
    </dgm:pt>
    <dgm:pt modelId="{5EB16444-D037-4E7C-9959-21122334BBAB}">
      <dgm:prSet phldrT="[Text]">
        <dgm:style>
          <a:lnRef idx="2">
            <a:schemeClr val="dk1"/>
          </a:lnRef>
          <a:fillRef idx="1">
            <a:schemeClr val="lt1"/>
          </a:fillRef>
          <a:effectRef idx="0">
            <a:schemeClr val="dk1"/>
          </a:effectRef>
          <a:fontRef idx="minor">
            <a:schemeClr val="dk1"/>
          </a:fontRef>
        </dgm:style>
      </dgm:prSet>
      <dgm:spPr/>
      <dgm:t>
        <a:bodyPr/>
        <a:lstStyle/>
        <a:p>
          <a:r>
            <a:rPr lang="en-US" dirty="0"/>
            <a:t>Monitor</a:t>
          </a:r>
        </a:p>
      </dgm:t>
    </dgm:pt>
    <dgm:pt modelId="{5C1B7D2E-9C1C-4464-91BB-287E7BAD3C3B}" type="parTrans" cxnId="{FC21E452-EE7A-45B9-BB03-E21F0B2ACDB3}">
      <dgm:prSet/>
      <dgm:spPr/>
      <dgm:t>
        <a:bodyPr/>
        <a:lstStyle/>
        <a:p>
          <a:endParaRPr lang="en-US"/>
        </a:p>
      </dgm:t>
    </dgm:pt>
    <dgm:pt modelId="{9587CA98-2648-4739-9833-EA0A020E27AF}" type="sibTrans" cxnId="{FC21E452-EE7A-45B9-BB03-E21F0B2ACDB3}">
      <dgm:prSet>
        <dgm:style>
          <a:lnRef idx="2">
            <a:schemeClr val="dk1"/>
          </a:lnRef>
          <a:fillRef idx="1">
            <a:schemeClr val="lt1"/>
          </a:fillRef>
          <a:effectRef idx="0">
            <a:schemeClr val="dk1"/>
          </a:effectRef>
          <a:fontRef idx="minor">
            <a:schemeClr val="dk1"/>
          </a:fontRef>
        </dgm:style>
      </dgm:prSet>
      <dgm:spPr/>
      <dgm:t>
        <a:bodyPr/>
        <a:lstStyle/>
        <a:p>
          <a:endParaRPr lang="en-US"/>
        </a:p>
      </dgm:t>
    </dgm:pt>
    <dgm:pt modelId="{BD03B632-95D3-4FB6-8C8E-BB3E9F9CD1DF}">
      <dgm:prSet phldrT="[Text]">
        <dgm:style>
          <a:lnRef idx="2">
            <a:schemeClr val="dk1"/>
          </a:lnRef>
          <a:fillRef idx="1">
            <a:schemeClr val="lt1"/>
          </a:fillRef>
          <a:effectRef idx="0">
            <a:schemeClr val="dk1"/>
          </a:effectRef>
          <a:fontRef idx="minor">
            <a:schemeClr val="dk1"/>
          </a:fontRef>
        </dgm:style>
      </dgm:prSet>
      <dgm:spPr/>
      <dgm:t>
        <a:bodyPr/>
        <a:lstStyle/>
        <a:p>
          <a:r>
            <a:rPr lang="en-US" dirty="0"/>
            <a:t>E-mail</a:t>
          </a:r>
        </a:p>
      </dgm:t>
    </dgm:pt>
    <dgm:pt modelId="{DEB0993C-CDDB-41BF-927E-F8613DCB6752}" type="parTrans" cxnId="{B18311B3-40E5-4B27-B896-CB56B5215480}">
      <dgm:prSet/>
      <dgm:spPr/>
      <dgm:t>
        <a:bodyPr/>
        <a:lstStyle/>
        <a:p>
          <a:endParaRPr lang="en-US"/>
        </a:p>
      </dgm:t>
    </dgm:pt>
    <dgm:pt modelId="{A9D60CB8-41AA-4672-A449-9B7A08104547}" type="sibTrans" cxnId="{B18311B3-40E5-4B27-B896-CB56B5215480}">
      <dgm:prSet>
        <dgm:style>
          <a:lnRef idx="2">
            <a:schemeClr val="dk1"/>
          </a:lnRef>
          <a:fillRef idx="1">
            <a:schemeClr val="lt1"/>
          </a:fillRef>
          <a:effectRef idx="0">
            <a:schemeClr val="dk1"/>
          </a:effectRef>
          <a:fontRef idx="minor">
            <a:schemeClr val="dk1"/>
          </a:fontRef>
        </dgm:style>
      </dgm:prSet>
      <dgm:spPr/>
      <dgm:t>
        <a:bodyPr/>
        <a:lstStyle/>
        <a:p>
          <a:endParaRPr lang="en-US"/>
        </a:p>
      </dgm:t>
    </dgm:pt>
    <dgm:pt modelId="{74585436-B105-4C2F-8A0B-17262DCAD228}">
      <dgm:prSet phldrT="[Text]">
        <dgm:style>
          <a:lnRef idx="2">
            <a:schemeClr val="dk1"/>
          </a:lnRef>
          <a:fillRef idx="1">
            <a:schemeClr val="lt1"/>
          </a:fillRef>
          <a:effectRef idx="0">
            <a:schemeClr val="dk1"/>
          </a:effectRef>
          <a:fontRef idx="minor">
            <a:schemeClr val="dk1"/>
          </a:fontRef>
        </dgm:style>
      </dgm:prSet>
      <dgm:spPr/>
      <dgm:t>
        <a:bodyPr/>
        <a:lstStyle/>
        <a:p>
          <a:r>
            <a:rPr lang="en-US" dirty="0"/>
            <a:t>Skip</a:t>
          </a:r>
        </a:p>
      </dgm:t>
    </dgm:pt>
    <dgm:pt modelId="{5CD2F2CD-000F-40B6-AB5C-BCA3FA931E93}" type="parTrans" cxnId="{BE62B525-72DF-449F-A51B-1ED24C6F642F}">
      <dgm:prSet/>
      <dgm:spPr/>
      <dgm:t>
        <a:bodyPr/>
        <a:lstStyle/>
        <a:p>
          <a:endParaRPr lang="en-US"/>
        </a:p>
      </dgm:t>
    </dgm:pt>
    <dgm:pt modelId="{369B568E-7553-45D0-9EA4-DA7CD0C4D078}" type="sibTrans" cxnId="{BE62B525-72DF-449F-A51B-1ED24C6F642F}">
      <dgm:prSet>
        <dgm:style>
          <a:lnRef idx="2">
            <a:schemeClr val="dk1"/>
          </a:lnRef>
          <a:fillRef idx="1">
            <a:schemeClr val="lt1"/>
          </a:fillRef>
          <a:effectRef idx="0">
            <a:schemeClr val="dk1"/>
          </a:effectRef>
          <a:fontRef idx="minor">
            <a:schemeClr val="dk1"/>
          </a:fontRef>
        </dgm:style>
      </dgm:prSet>
      <dgm:spPr/>
      <dgm:t>
        <a:bodyPr/>
        <a:lstStyle/>
        <a:p>
          <a:endParaRPr lang="en-US"/>
        </a:p>
      </dgm:t>
    </dgm:pt>
    <dgm:pt modelId="{6C0BA19A-E4E7-4284-8D5F-D6B33178301F}">
      <dgm:prSet phldrT="[Text]">
        <dgm:style>
          <a:lnRef idx="2">
            <a:schemeClr val="dk1"/>
          </a:lnRef>
          <a:fillRef idx="1">
            <a:schemeClr val="lt1"/>
          </a:fillRef>
          <a:effectRef idx="0">
            <a:schemeClr val="dk1"/>
          </a:effectRef>
          <a:fontRef idx="minor">
            <a:schemeClr val="dk1"/>
          </a:fontRef>
        </dgm:style>
      </dgm:prSet>
      <dgm:spPr/>
      <dgm:t>
        <a:bodyPr/>
        <a:lstStyle/>
        <a:p>
          <a:r>
            <a:rPr lang="en-US" dirty="0"/>
            <a:t>Run Glue</a:t>
          </a:r>
        </a:p>
      </dgm:t>
    </dgm:pt>
    <dgm:pt modelId="{4885538D-A638-4920-A4F4-14C36D35FB96}" type="parTrans" cxnId="{CCBE982B-25FC-42EE-A0B6-E953B6E16FF2}">
      <dgm:prSet/>
      <dgm:spPr/>
      <dgm:t>
        <a:bodyPr/>
        <a:lstStyle/>
        <a:p>
          <a:endParaRPr lang="en-US"/>
        </a:p>
      </dgm:t>
    </dgm:pt>
    <dgm:pt modelId="{3E5577EB-8E1B-4966-9C33-E4D325304820}" type="sibTrans" cxnId="{CCBE982B-25FC-42EE-A0B6-E953B6E16FF2}">
      <dgm:prSet>
        <dgm:style>
          <a:lnRef idx="2">
            <a:schemeClr val="dk1"/>
          </a:lnRef>
          <a:fillRef idx="1">
            <a:schemeClr val="lt1"/>
          </a:fillRef>
          <a:effectRef idx="0">
            <a:schemeClr val="dk1"/>
          </a:effectRef>
          <a:fontRef idx="minor">
            <a:schemeClr val="dk1"/>
          </a:fontRef>
        </dgm:style>
      </dgm:prSet>
      <dgm:spPr/>
      <dgm:t>
        <a:bodyPr/>
        <a:lstStyle/>
        <a:p>
          <a:endParaRPr lang="en-US"/>
        </a:p>
      </dgm:t>
    </dgm:pt>
    <dgm:pt modelId="{5B657342-2832-46FE-8FCE-EBC3D67C7E8C}">
      <dgm:prSet phldrT="[Text]">
        <dgm:style>
          <a:lnRef idx="2">
            <a:schemeClr val="dk1"/>
          </a:lnRef>
          <a:fillRef idx="1">
            <a:schemeClr val="lt1"/>
          </a:fillRef>
          <a:effectRef idx="0">
            <a:schemeClr val="dk1"/>
          </a:effectRef>
          <a:fontRef idx="minor">
            <a:schemeClr val="dk1"/>
          </a:fontRef>
        </dgm:style>
      </dgm:prSet>
      <dgm:spPr/>
      <dgm:t>
        <a:bodyPr/>
        <a:lstStyle/>
        <a:p>
          <a:r>
            <a:rPr lang="en-US" dirty="0"/>
            <a:t>Trigger Next Dag</a:t>
          </a:r>
        </a:p>
      </dgm:t>
    </dgm:pt>
    <dgm:pt modelId="{DC707727-BAF5-4DBF-88D0-C86D8E3E7E77}" type="parTrans" cxnId="{58D81C02-3912-4DB4-84BF-E220645CEFE8}">
      <dgm:prSet/>
      <dgm:spPr/>
      <dgm:t>
        <a:bodyPr/>
        <a:lstStyle/>
        <a:p>
          <a:endParaRPr lang="en-US"/>
        </a:p>
      </dgm:t>
    </dgm:pt>
    <dgm:pt modelId="{A56ECAD9-7D41-4CA7-93B7-1A9F35576EC1}" type="sibTrans" cxnId="{58D81C02-3912-4DB4-84BF-E220645CEFE8}">
      <dgm:prSet>
        <dgm:style>
          <a:lnRef idx="2">
            <a:schemeClr val="dk1"/>
          </a:lnRef>
          <a:fillRef idx="1">
            <a:schemeClr val="lt1"/>
          </a:fillRef>
          <a:effectRef idx="0">
            <a:schemeClr val="dk1"/>
          </a:effectRef>
          <a:fontRef idx="minor">
            <a:schemeClr val="dk1"/>
          </a:fontRef>
        </dgm:style>
      </dgm:prSet>
      <dgm:spPr/>
      <dgm:t>
        <a:bodyPr/>
        <a:lstStyle/>
        <a:p>
          <a:endParaRPr lang="en-US"/>
        </a:p>
      </dgm:t>
    </dgm:pt>
    <dgm:pt modelId="{BD4BDD30-F917-4F76-9C78-5CF5D2699265}">
      <dgm:prSet phldrT="[Text]">
        <dgm:style>
          <a:lnRef idx="2">
            <a:schemeClr val="dk1"/>
          </a:lnRef>
          <a:fillRef idx="1">
            <a:schemeClr val="lt1"/>
          </a:fillRef>
          <a:effectRef idx="0">
            <a:schemeClr val="dk1"/>
          </a:effectRef>
          <a:fontRef idx="minor">
            <a:schemeClr val="dk1"/>
          </a:fontRef>
        </dgm:style>
      </dgm:prSet>
      <dgm:spPr/>
      <dgm:t>
        <a:bodyPr/>
        <a:lstStyle/>
        <a:p>
          <a:r>
            <a:rPr lang="en-US" dirty="0"/>
            <a:t>Stop</a:t>
          </a:r>
        </a:p>
      </dgm:t>
    </dgm:pt>
    <dgm:pt modelId="{BE47204B-9866-48B5-A982-F1D3F2748FA3}" type="parTrans" cxnId="{061864F3-E606-4E42-A97B-B7A1CB285499}">
      <dgm:prSet/>
      <dgm:spPr/>
      <dgm:t>
        <a:bodyPr/>
        <a:lstStyle/>
        <a:p>
          <a:endParaRPr lang="en-US"/>
        </a:p>
      </dgm:t>
    </dgm:pt>
    <dgm:pt modelId="{93A96AB3-3742-45D0-AC50-95974FB3A633}" type="sibTrans" cxnId="{061864F3-E606-4E42-A97B-B7A1CB285499}">
      <dgm:prSet/>
      <dgm:spPr/>
      <dgm:t>
        <a:bodyPr/>
        <a:lstStyle/>
        <a:p>
          <a:endParaRPr lang="en-US"/>
        </a:p>
      </dgm:t>
    </dgm:pt>
    <dgm:pt modelId="{F013D537-FDA8-4C3F-B670-BA429373B5D8}" type="pres">
      <dgm:prSet presAssocID="{2268ECE5-E0B0-4388-A0C3-C6908B789959}" presName="Name0" presStyleCnt="0">
        <dgm:presLayoutVars>
          <dgm:dir/>
          <dgm:resizeHandles/>
        </dgm:presLayoutVars>
      </dgm:prSet>
      <dgm:spPr/>
    </dgm:pt>
    <dgm:pt modelId="{74EECF05-8768-4BBF-BB23-FC9E2051FE6E}" type="pres">
      <dgm:prSet presAssocID="{F7CCC841-BD14-4242-8853-9D8702DE6883}" presName="compNode" presStyleCnt="0"/>
      <dgm:spPr/>
    </dgm:pt>
    <dgm:pt modelId="{3E9DCEAF-5998-45D3-9E49-C3CA4457D1DE}" type="pres">
      <dgm:prSet presAssocID="{F7CCC841-BD14-4242-8853-9D8702DE6883}" presName="dummyConnPt" presStyleCnt="0"/>
      <dgm:spPr/>
    </dgm:pt>
    <dgm:pt modelId="{184A78AF-E804-43D8-87E8-8D246378952A}" type="pres">
      <dgm:prSet presAssocID="{F7CCC841-BD14-4242-8853-9D8702DE6883}" presName="node" presStyleLbl="node1" presStyleIdx="0" presStyleCnt="9">
        <dgm:presLayoutVars>
          <dgm:bulletEnabled val="1"/>
        </dgm:presLayoutVars>
      </dgm:prSet>
      <dgm:spPr/>
    </dgm:pt>
    <dgm:pt modelId="{0BC8DAE0-3910-4E89-893A-6C09D57F5B2D}" type="pres">
      <dgm:prSet presAssocID="{5376B9C4-641B-42FF-8B32-F6EEEB736875}" presName="sibTrans" presStyleLbl="bgSibTrans2D1" presStyleIdx="0" presStyleCnt="8" custLinFactNeighborX="1733" custLinFactNeighborY="81916"/>
      <dgm:spPr/>
    </dgm:pt>
    <dgm:pt modelId="{239C7BF2-3F78-43CB-B3D6-5B21C9A14653}" type="pres">
      <dgm:prSet presAssocID="{F29ECCE3-FEB3-44AB-A2E6-9DD35BCDDE2A}" presName="compNode" presStyleCnt="0"/>
      <dgm:spPr/>
    </dgm:pt>
    <dgm:pt modelId="{FC3509A4-383F-4DEC-8FF6-432F01641E7E}" type="pres">
      <dgm:prSet presAssocID="{F29ECCE3-FEB3-44AB-A2E6-9DD35BCDDE2A}" presName="dummyConnPt" presStyleCnt="0"/>
      <dgm:spPr/>
    </dgm:pt>
    <dgm:pt modelId="{856D6322-214C-449C-86B4-50037A3A1021}" type="pres">
      <dgm:prSet presAssocID="{F29ECCE3-FEB3-44AB-A2E6-9DD35BCDDE2A}" presName="node" presStyleLbl="node1" presStyleIdx="1" presStyleCnt="9">
        <dgm:presLayoutVars>
          <dgm:bulletEnabled val="1"/>
        </dgm:presLayoutVars>
      </dgm:prSet>
      <dgm:spPr/>
    </dgm:pt>
    <dgm:pt modelId="{C3A5FD3F-BEAA-4722-B92A-499AF821091C}" type="pres">
      <dgm:prSet presAssocID="{DC150BAE-33B4-429C-A76D-65936B71279D}" presName="sibTrans" presStyleLbl="bgSibTrans2D1" presStyleIdx="1" presStyleCnt="8"/>
      <dgm:spPr/>
    </dgm:pt>
    <dgm:pt modelId="{E0B01A3F-EF99-4A01-B89F-BECF11B356E2}" type="pres">
      <dgm:prSet presAssocID="{286A6BB1-A622-4F23-A80F-661201FB418A}" presName="compNode" presStyleCnt="0"/>
      <dgm:spPr/>
    </dgm:pt>
    <dgm:pt modelId="{DF138406-8C2A-4AE5-BE67-EBFAE1DC6CF6}" type="pres">
      <dgm:prSet presAssocID="{286A6BB1-A622-4F23-A80F-661201FB418A}" presName="dummyConnPt" presStyleCnt="0"/>
      <dgm:spPr/>
    </dgm:pt>
    <dgm:pt modelId="{4AFC2EC9-AC10-4487-A08F-11099A4E4C1E}" type="pres">
      <dgm:prSet presAssocID="{286A6BB1-A622-4F23-A80F-661201FB418A}" presName="node" presStyleLbl="node1" presStyleIdx="2" presStyleCnt="9">
        <dgm:presLayoutVars>
          <dgm:bulletEnabled val="1"/>
        </dgm:presLayoutVars>
      </dgm:prSet>
      <dgm:spPr/>
    </dgm:pt>
    <dgm:pt modelId="{95A10ED7-7912-4C0F-B3B2-C2EA21ED9263}" type="pres">
      <dgm:prSet presAssocID="{8152D067-4EC2-4DF3-8A20-C9A60B7CA123}" presName="sibTrans" presStyleLbl="bgSibTrans2D1" presStyleIdx="2" presStyleCnt="8"/>
      <dgm:spPr/>
    </dgm:pt>
    <dgm:pt modelId="{17099479-B000-4B65-9811-AA3CB4C568C7}" type="pres">
      <dgm:prSet presAssocID="{5EB16444-D037-4E7C-9959-21122334BBAB}" presName="compNode" presStyleCnt="0"/>
      <dgm:spPr/>
    </dgm:pt>
    <dgm:pt modelId="{AEF11C51-3B06-42FD-A21E-0F50D9210D86}" type="pres">
      <dgm:prSet presAssocID="{5EB16444-D037-4E7C-9959-21122334BBAB}" presName="dummyConnPt" presStyleCnt="0"/>
      <dgm:spPr/>
    </dgm:pt>
    <dgm:pt modelId="{07F0E3B0-2F00-4457-BD26-1EFE146972A2}" type="pres">
      <dgm:prSet presAssocID="{5EB16444-D037-4E7C-9959-21122334BBAB}" presName="node" presStyleLbl="node1" presStyleIdx="3" presStyleCnt="9">
        <dgm:presLayoutVars>
          <dgm:bulletEnabled val="1"/>
        </dgm:presLayoutVars>
      </dgm:prSet>
      <dgm:spPr/>
    </dgm:pt>
    <dgm:pt modelId="{BBEBC2F2-EBA7-469C-8E84-9EB8DCD479B1}" type="pres">
      <dgm:prSet presAssocID="{9587CA98-2648-4739-9833-EA0A020E27AF}" presName="sibTrans" presStyleLbl="bgSibTrans2D1" presStyleIdx="3" presStyleCnt="8"/>
      <dgm:spPr/>
    </dgm:pt>
    <dgm:pt modelId="{EF0D19E5-17DF-4BD4-8716-9A7C2161A496}" type="pres">
      <dgm:prSet presAssocID="{BD03B632-95D3-4FB6-8C8E-BB3E9F9CD1DF}" presName="compNode" presStyleCnt="0"/>
      <dgm:spPr/>
    </dgm:pt>
    <dgm:pt modelId="{DE5993AC-CD05-4DEA-A839-4AD57B425A69}" type="pres">
      <dgm:prSet presAssocID="{BD03B632-95D3-4FB6-8C8E-BB3E9F9CD1DF}" presName="dummyConnPt" presStyleCnt="0"/>
      <dgm:spPr/>
    </dgm:pt>
    <dgm:pt modelId="{07C20815-B007-4643-AFC4-E2ACB6B20568}" type="pres">
      <dgm:prSet presAssocID="{BD03B632-95D3-4FB6-8C8E-BB3E9F9CD1DF}" presName="node" presStyleLbl="node1" presStyleIdx="4" presStyleCnt="9">
        <dgm:presLayoutVars>
          <dgm:bulletEnabled val="1"/>
        </dgm:presLayoutVars>
      </dgm:prSet>
      <dgm:spPr/>
    </dgm:pt>
    <dgm:pt modelId="{1CB13581-0F34-4151-A339-7DFF048AD835}" type="pres">
      <dgm:prSet presAssocID="{A9D60CB8-41AA-4672-A449-9B7A08104547}" presName="sibTrans" presStyleLbl="bgSibTrans2D1" presStyleIdx="4" presStyleCnt="8"/>
      <dgm:spPr/>
    </dgm:pt>
    <dgm:pt modelId="{511D9EFA-F529-4B86-B09E-D234D5715426}" type="pres">
      <dgm:prSet presAssocID="{74585436-B105-4C2F-8A0B-17262DCAD228}" presName="compNode" presStyleCnt="0"/>
      <dgm:spPr/>
    </dgm:pt>
    <dgm:pt modelId="{1B22D7DE-C22D-49B9-BE4C-65F1E5BAE77C}" type="pres">
      <dgm:prSet presAssocID="{74585436-B105-4C2F-8A0B-17262DCAD228}" presName="dummyConnPt" presStyleCnt="0"/>
      <dgm:spPr/>
    </dgm:pt>
    <dgm:pt modelId="{136067F1-A52B-4841-99BC-DDC75B18DBF9}" type="pres">
      <dgm:prSet presAssocID="{74585436-B105-4C2F-8A0B-17262DCAD228}" presName="node" presStyleLbl="node1" presStyleIdx="5" presStyleCnt="9">
        <dgm:presLayoutVars>
          <dgm:bulletEnabled val="1"/>
        </dgm:presLayoutVars>
      </dgm:prSet>
      <dgm:spPr/>
    </dgm:pt>
    <dgm:pt modelId="{062D6E8E-1267-415A-8A7F-4566C8412240}" type="pres">
      <dgm:prSet presAssocID="{369B568E-7553-45D0-9EA4-DA7CD0C4D078}" presName="sibTrans" presStyleLbl="bgSibTrans2D1" presStyleIdx="5" presStyleCnt="8"/>
      <dgm:spPr/>
    </dgm:pt>
    <dgm:pt modelId="{0248FAEE-9E0E-4DF6-A0B8-E79EE7FED0E9}" type="pres">
      <dgm:prSet presAssocID="{6C0BA19A-E4E7-4284-8D5F-D6B33178301F}" presName="compNode" presStyleCnt="0"/>
      <dgm:spPr/>
    </dgm:pt>
    <dgm:pt modelId="{BABBE033-0605-44A0-99D9-6A8EC3D3C3B8}" type="pres">
      <dgm:prSet presAssocID="{6C0BA19A-E4E7-4284-8D5F-D6B33178301F}" presName="dummyConnPt" presStyleCnt="0"/>
      <dgm:spPr/>
    </dgm:pt>
    <dgm:pt modelId="{B12FCB30-A90C-4727-A4AF-F0D7B008D398}" type="pres">
      <dgm:prSet presAssocID="{6C0BA19A-E4E7-4284-8D5F-D6B33178301F}" presName="node" presStyleLbl="node1" presStyleIdx="6" presStyleCnt="9">
        <dgm:presLayoutVars>
          <dgm:bulletEnabled val="1"/>
        </dgm:presLayoutVars>
      </dgm:prSet>
      <dgm:spPr/>
    </dgm:pt>
    <dgm:pt modelId="{BC74EE07-77AD-450F-AE77-6F0DCB3BDFF3}" type="pres">
      <dgm:prSet presAssocID="{3E5577EB-8E1B-4966-9C33-E4D325304820}" presName="sibTrans" presStyleLbl="bgSibTrans2D1" presStyleIdx="6" presStyleCnt="8"/>
      <dgm:spPr/>
    </dgm:pt>
    <dgm:pt modelId="{C9ED1E57-FE00-41C0-81E6-E1D05D80CDA1}" type="pres">
      <dgm:prSet presAssocID="{5B657342-2832-46FE-8FCE-EBC3D67C7E8C}" presName="compNode" presStyleCnt="0"/>
      <dgm:spPr/>
    </dgm:pt>
    <dgm:pt modelId="{94E8B6FB-1826-446B-AF75-FE3B8A6CC44C}" type="pres">
      <dgm:prSet presAssocID="{5B657342-2832-46FE-8FCE-EBC3D67C7E8C}" presName="dummyConnPt" presStyleCnt="0"/>
      <dgm:spPr/>
    </dgm:pt>
    <dgm:pt modelId="{0386F107-6001-4FC0-9444-2694F64FCED1}" type="pres">
      <dgm:prSet presAssocID="{5B657342-2832-46FE-8FCE-EBC3D67C7E8C}" presName="node" presStyleLbl="node1" presStyleIdx="7" presStyleCnt="9">
        <dgm:presLayoutVars>
          <dgm:bulletEnabled val="1"/>
        </dgm:presLayoutVars>
      </dgm:prSet>
      <dgm:spPr/>
    </dgm:pt>
    <dgm:pt modelId="{B559D818-A9E9-4E9D-B4FA-BD8F2F09AA00}" type="pres">
      <dgm:prSet presAssocID="{A56ECAD9-7D41-4CA7-93B7-1A9F35576EC1}" presName="sibTrans" presStyleLbl="bgSibTrans2D1" presStyleIdx="7" presStyleCnt="8"/>
      <dgm:spPr/>
    </dgm:pt>
    <dgm:pt modelId="{6F289139-9813-4CB2-8AEE-20B3D4C8A1CB}" type="pres">
      <dgm:prSet presAssocID="{BD4BDD30-F917-4F76-9C78-5CF5D2699265}" presName="compNode" presStyleCnt="0"/>
      <dgm:spPr/>
    </dgm:pt>
    <dgm:pt modelId="{A31E3FBD-57CE-4530-8423-B9D996F533CF}" type="pres">
      <dgm:prSet presAssocID="{BD4BDD30-F917-4F76-9C78-5CF5D2699265}" presName="dummyConnPt" presStyleCnt="0"/>
      <dgm:spPr/>
    </dgm:pt>
    <dgm:pt modelId="{E40D13BC-16E2-4361-A466-C48E829A2EA5}" type="pres">
      <dgm:prSet presAssocID="{BD4BDD30-F917-4F76-9C78-5CF5D2699265}" presName="node" presStyleLbl="node1" presStyleIdx="8" presStyleCnt="9">
        <dgm:presLayoutVars>
          <dgm:bulletEnabled val="1"/>
        </dgm:presLayoutVars>
      </dgm:prSet>
      <dgm:spPr/>
    </dgm:pt>
  </dgm:ptLst>
  <dgm:cxnLst>
    <dgm:cxn modelId="{58D81C02-3912-4DB4-84BF-E220645CEFE8}" srcId="{2268ECE5-E0B0-4388-A0C3-C6908B789959}" destId="{5B657342-2832-46FE-8FCE-EBC3D67C7E8C}" srcOrd="7" destOrd="0" parTransId="{DC707727-BAF5-4DBF-88D0-C86D8E3E7E77}" sibTransId="{A56ECAD9-7D41-4CA7-93B7-1A9F35576EC1}"/>
    <dgm:cxn modelId="{E7544308-202F-4EE2-AD82-B690478C72C9}" type="presOf" srcId="{9587CA98-2648-4739-9833-EA0A020E27AF}" destId="{BBEBC2F2-EBA7-469C-8E84-9EB8DCD479B1}" srcOrd="0" destOrd="0" presId="urn:microsoft.com/office/officeart/2005/8/layout/bProcess4"/>
    <dgm:cxn modelId="{04DF2A0B-7C82-4B90-B98B-F81A5471D7C8}" type="presOf" srcId="{3E5577EB-8E1B-4966-9C33-E4D325304820}" destId="{BC74EE07-77AD-450F-AE77-6F0DCB3BDFF3}" srcOrd="0" destOrd="0" presId="urn:microsoft.com/office/officeart/2005/8/layout/bProcess4"/>
    <dgm:cxn modelId="{74001411-3181-4597-A60F-C6897BE93D7C}" type="presOf" srcId="{BD03B632-95D3-4FB6-8C8E-BB3E9F9CD1DF}" destId="{07C20815-B007-4643-AFC4-E2ACB6B20568}" srcOrd="0" destOrd="0" presId="urn:microsoft.com/office/officeart/2005/8/layout/bProcess4"/>
    <dgm:cxn modelId="{D9946416-2D43-4920-995B-B511ED7C4052}" type="presOf" srcId="{F7CCC841-BD14-4242-8853-9D8702DE6883}" destId="{184A78AF-E804-43D8-87E8-8D246378952A}" srcOrd="0" destOrd="0" presId="urn:microsoft.com/office/officeart/2005/8/layout/bProcess4"/>
    <dgm:cxn modelId="{3BAE2219-E605-4875-95AC-8C8C1A9B196F}" type="presOf" srcId="{6C0BA19A-E4E7-4284-8D5F-D6B33178301F}" destId="{B12FCB30-A90C-4727-A4AF-F0D7B008D398}" srcOrd="0" destOrd="0" presId="urn:microsoft.com/office/officeart/2005/8/layout/bProcess4"/>
    <dgm:cxn modelId="{7C1DFB22-516A-4CF7-BE0A-4347565EAC21}" type="presOf" srcId="{DC150BAE-33B4-429C-A76D-65936B71279D}" destId="{C3A5FD3F-BEAA-4722-B92A-499AF821091C}" srcOrd="0" destOrd="0" presId="urn:microsoft.com/office/officeart/2005/8/layout/bProcess4"/>
    <dgm:cxn modelId="{BE62B525-72DF-449F-A51B-1ED24C6F642F}" srcId="{2268ECE5-E0B0-4388-A0C3-C6908B789959}" destId="{74585436-B105-4C2F-8A0B-17262DCAD228}" srcOrd="5" destOrd="0" parTransId="{5CD2F2CD-000F-40B6-AB5C-BCA3FA931E93}" sibTransId="{369B568E-7553-45D0-9EA4-DA7CD0C4D078}"/>
    <dgm:cxn modelId="{CCBE982B-25FC-42EE-A0B6-E953B6E16FF2}" srcId="{2268ECE5-E0B0-4388-A0C3-C6908B789959}" destId="{6C0BA19A-E4E7-4284-8D5F-D6B33178301F}" srcOrd="6" destOrd="0" parTransId="{4885538D-A638-4920-A4F4-14C36D35FB96}" sibTransId="{3E5577EB-8E1B-4966-9C33-E4D325304820}"/>
    <dgm:cxn modelId="{6E685C2F-8CB8-451D-8328-6C69E1B59C5F}" srcId="{2268ECE5-E0B0-4388-A0C3-C6908B789959}" destId="{F29ECCE3-FEB3-44AB-A2E6-9DD35BCDDE2A}" srcOrd="1" destOrd="0" parTransId="{77C89893-244E-44AC-B266-EF5362FCD5E4}" sibTransId="{DC150BAE-33B4-429C-A76D-65936B71279D}"/>
    <dgm:cxn modelId="{241D4237-5A45-4B01-8ED4-062476CA5A56}" type="presOf" srcId="{8152D067-4EC2-4DF3-8A20-C9A60B7CA123}" destId="{95A10ED7-7912-4C0F-B3B2-C2EA21ED9263}" srcOrd="0" destOrd="0" presId="urn:microsoft.com/office/officeart/2005/8/layout/bProcess4"/>
    <dgm:cxn modelId="{06715562-0B1E-432B-803A-5C45355029EF}" type="presOf" srcId="{5B657342-2832-46FE-8FCE-EBC3D67C7E8C}" destId="{0386F107-6001-4FC0-9444-2694F64FCED1}" srcOrd="0" destOrd="0" presId="urn:microsoft.com/office/officeart/2005/8/layout/bProcess4"/>
    <dgm:cxn modelId="{B33F3A43-A8CE-4D65-8CED-1B06109D22B9}" type="presOf" srcId="{5376B9C4-641B-42FF-8B32-F6EEEB736875}" destId="{0BC8DAE0-3910-4E89-893A-6C09D57F5B2D}" srcOrd="0" destOrd="0" presId="urn:microsoft.com/office/officeart/2005/8/layout/bProcess4"/>
    <dgm:cxn modelId="{59C2CE65-62AE-46E9-B2B4-1CE3F3D7959C}" srcId="{2268ECE5-E0B0-4388-A0C3-C6908B789959}" destId="{286A6BB1-A622-4F23-A80F-661201FB418A}" srcOrd="2" destOrd="0" parTransId="{F9CA8A1D-32ED-45D2-BCCC-C55B4BA85844}" sibTransId="{8152D067-4EC2-4DF3-8A20-C9A60B7CA123}"/>
    <dgm:cxn modelId="{FC21E452-EE7A-45B9-BB03-E21F0B2ACDB3}" srcId="{2268ECE5-E0B0-4388-A0C3-C6908B789959}" destId="{5EB16444-D037-4E7C-9959-21122334BBAB}" srcOrd="3" destOrd="0" parTransId="{5C1B7D2E-9C1C-4464-91BB-287E7BAD3C3B}" sibTransId="{9587CA98-2648-4739-9833-EA0A020E27AF}"/>
    <dgm:cxn modelId="{3408F091-FFBC-4AB0-9293-205D4F488A09}" type="presOf" srcId="{369B568E-7553-45D0-9EA4-DA7CD0C4D078}" destId="{062D6E8E-1267-415A-8A7F-4566C8412240}" srcOrd="0" destOrd="0" presId="urn:microsoft.com/office/officeart/2005/8/layout/bProcess4"/>
    <dgm:cxn modelId="{E46D6CA6-556C-485A-AF3A-224E332D25F2}" type="presOf" srcId="{5EB16444-D037-4E7C-9959-21122334BBAB}" destId="{07F0E3B0-2F00-4457-BD26-1EFE146972A2}" srcOrd="0" destOrd="0" presId="urn:microsoft.com/office/officeart/2005/8/layout/bProcess4"/>
    <dgm:cxn modelId="{DEC8ECA6-A73A-4831-B67B-8FDFCFF05A05}" type="presOf" srcId="{A9D60CB8-41AA-4672-A449-9B7A08104547}" destId="{1CB13581-0F34-4151-A339-7DFF048AD835}" srcOrd="0" destOrd="0" presId="urn:microsoft.com/office/officeart/2005/8/layout/bProcess4"/>
    <dgm:cxn modelId="{394CA5AA-806D-48EA-BE54-C98E8D1ADC1B}" srcId="{2268ECE5-E0B0-4388-A0C3-C6908B789959}" destId="{F7CCC841-BD14-4242-8853-9D8702DE6883}" srcOrd="0" destOrd="0" parTransId="{621A21AF-EE1E-4F23-8812-EC82445B78D5}" sibTransId="{5376B9C4-641B-42FF-8B32-F6EEEB736875}"/>
    <dgm:cxn modelId="{B18311B3-40E5-4B27-B896-CB56B5215480}" srcId="{2268ECE5-E0B0-4388-A0C3-C6908B789959}" destId="{BD03B632-95D3-4FB6-8C8E-BB3E9F9CD1DF}" srcOrd="4" destOrd="0" parTransId="{DEB0993C-CDDB-41BF-927E-F8613DCB6752}" sibTransId="{A9D60CB8-41AA-4672-A449-9B7A08104547}"/>
    <dgm:cxn modelId="{45E6BABC-CB04-4E6C-A2B7-F1D41BD510E8}" type="presOf" srcId="{F29ECCE3-FEB3-44AB-A2E6-9DD35BCDDE2A}" destId="{856D6322-214C-449C-86B4-50037A3A1021}" srcOrd="0" destOrd="0" presId="urn:microsoft.com/office/officeart/2005/8/layout/bProcess4"/>
    <dgm:cxn modelId="{CAD368D2-39A4-49D5-B5C7-EAD335AF93F7}" type="presOf" srcId="{74585436-B105-4C2F-8A0B-17262DCAD228}" destId="{136067F1-A52B-4841-99BC-DDC75B18DBF9}" srcOrd="0" destOrd="0" presId="urn:microsoft.com/office/officeart/2005/8/layout/bProcess4"/>
    <dgm:cxn modelId="{F2FF56DF-53CF-4307-A68A-1161AB2A4FB4}" type="presOf" srcId="{286A6BB1-A622-4F23-A80F-661201FB418A}" destId="{4AFC2EC9-AC10-4487-A08F-11099A4E4C1E}" srcOrd="0" destOrd="0" presId="urn:microsoft.com/office/officeart/2005/8/layout/bProcess4"/>
    <dgm:cxn modelId="{C62511F1-20F8-4177-A88A-5933C524A04E}" type="presOf" srcId="{BD4BDD30-F917-4F76-9C78-5CF5D2699265}" destId="{E40D13BC-16E2-4361-A466-C48E829A2EA5}" srcOrd="0" destOrd="0" presId="urn:microsoft.com/office/officeart/2005/8/layout/bProcess4"/>
    <dgm:cxn modelId="{061864F3-E606-4E42-A97B-B7A1CB285499}" srcId="{2268ECE5-E0B0-4388-A0C3-C6908B789959}" destId="{BD4BDD30-F917-4F76-9C78-5CF5D2699265}" srcOrd="8" destOrd="0" parTransId="{BE47204B-9866-48B5-A982-F1D3F2748FA3}" sibTransId="{93A96AB3-3742-45D0-AC50-95974FB3A633}"/>
    <dgm:cxn modelId="{5E51FDF7-AB43-4D89-8276-FCD4F147F1C5}" type="presOf" srcId="{2268ECE5-E0B0-4388-A0C3-C6908B789959}" destId="{F013D537-FDA8-4C3F-B670-BA429373B5D8}" srcOrd="0" destOrd="0" presId="urn:microsoft.com/office/officeart/2005/8/layout/bProcess4"/>
    <dgm:cxn modelId="{51C3B1FF-0C46-44B1-AC50-F8A3B9A4CCA0}" type="presOf" srcId="{A56ECAD9-7D41-4CA7-93B7-1A9F35576EC1}" destId="{B559D818-A9E9-4E9D-B4FA-BD8F2F09AA00}" srcOrd="0" destOrd="0" presId="urn:microsoft.com/office/officeart/2005/8/layout/bProcess4"/>
    <dgm:cxn modelId="{3E298ED0-D7CD-445D-B8D1-4137BD7043D9}" type="presParOf" srcId="{F013D537-FDA8-4C3F-B670-BA429373B5D8}" destId="{74EECF05-8768-4BBF-BB23-FC9E2051FE6E}" srcOrd="0" destOrd="0" presId="urn:microsoft.com/office/officeart/2005/8/layout/bProcess4"/>
    <dgm:cxn modelId="{87B7F3E2-97FE-4FCB-965F-F3B61BFE8D3F}" type="presParOf" srcId="{74EECF05-8768-4BBF-BB23-FC9E2051FE6E}" destId="{3E9DCEAF-5998-45D3-9E49-C3CA4457D1DE}" srcOrd="0" destOrd="0" presId="urn:microsoft.com/office/officeart/2005/8/layout/bProcess4"/>
    <dgm:cxn modelId="{8182A2B9-BD92-44A1-937A-E16AA1944A17}" type="presParOf" srcId="{74EECF05-8768-4BBF-BB23-FC9E2051FE6E}" destId="{184A78AF-E804-43D8-87E8-8D246378952A}" srcOrd="1" destOrd="0" presId="urn:microsoft.com/office/officeart/2005/8/layout/bProcess4"/>
    <dgm:cxn modelId="{A1A6A53A-949C-49FF-B656-B9C94543DD7F}" type="presParOf" srcId="{F013D537-FDA8-4C3F-B670-BA429373B5D8}" destId="{0BC8DAE0-3910-4E89-893A-6C09D57F5B2D}" srcOrd="1" destOrd="0" presId="urn:microsoft.com/office/officeart/2005/8/layout/bProcess4"/>
    <dgm:cxn modelId="{DCDECC40-5A04-4D50-B3B4-E663B3967D48}" type="presParOf" srcId="{F013D537-FDA8-4C3F-B670-BA429373B5D8}" destId="{239C7BF2-3F78-43CB-B3D6-5B21C9A14653}" srcOrd="2" destOrd="0" presId="urn:microsoft.com/office/officeart/2005/8/layout/bProcess4"/>
    <dgm:cxn modelId="{EE8E4A23-E34A-42FE-BC74-D9386974CB47}" type="presParOf" srcId="{239C7BF2-3F78-43CB-B3D6-5B21C9A14653}" destId="{FC3509A4-383F-4DEC-8FF6-432F01641E7E}" srcOrd="0" destOrd="0" presId="urn:microsoft.com/office/officeart/2005/8/layout/bProcess4"/>
    <dgm:cxn modelId="{6C5207DC-1E40-45C4-AFC9-F74157A46EBD}" type="presParOf" srcId="{239C7BF2-3F78-43CB-B3D6-5B21C9A14653}" destId="{856D6322-214C-449C-86B4-50037A3A1021}" srcOrd="1" destOrd="0" presId="urn:microsoft.com/office/officeart/2005/8/layout/bProcess4"/>
    <dgm:cxn modelId="{B636B532-4998-448A-9650-8D2EDDBC1953}" type="presParOf" srcId="{F013D537-FDA8-4C3F-B670-BA429373B5D8}" destId="{C3A5FD3F-BEAA-4722-B92A-499AF821091C}" srcOrd="3" destOrd="0" presId="urn:microsoft.com/office/officeart/2005/8/layout/bProcess4"/>
    <dgm:cxn modelId="{C832F76D-98E4-45A7-9535-FE5124712F7E}" type="presParOf" srcId="{F013D537-FDA8-4C3F-B670-BA429373B5D8}" destId="{E0B01A3F-EF99-4A01-B89F-BECF11B356E2}" srcOrd="4" destOrd="0" presId="urn:microsoft.com/office/officeart/2005/8/layout/bProcess4"/>
    <dgm:cxn modelId="{4EC03B21-B27D-466D-8142-8B2D1BDF494D}" type="presParOf" srcId="{E0B01A3F-EF99-4A01-B89F-BECF11B356E2}" destId="{DF138406-8C2A-4AE5-BE67-EBFAE1DC6CF6}" srcOrd="0" destOrd="0" presId="urn:microsoft.com/office/officeart/2005/8/layout/bProcess4"/>
    <dgm:cxn modelId="{C84FA2C3-6654-49A6-8E98-D60FD7121A2A}" type="presParOf" srcId="{E0B01A3F-EF99-4A01-B89F-BECF11B356E2}" destId="{4AFC2EC9-AC10-4487-A08F-11099A4E4C1E}" srcOrd="1" destOrd="0" presId="urn:microsoft.com/office/officeart/2005/8/layout/bProcess4"/>
    <dgm:cxn modelId="{03B84F1E-045F-4540-933B-5DC65DDD8D37}" type="presParOf" srcId="{F013D537-FDA8-4C3F-B670-BA429373B5D8}" destId="{95A10ED7-7912-4C0F-B3B2-C2EA21ED9263}" srcOrd="5" destOrd="0" presId="urn:microsoft.com/office/officeart/2005/8/layout/bProcess4"/>
    <dgm:cxn modelId="{AD06A610-D849-4F2C-9E4C-ED6C085F4A94}" type="presParOf" srcId="{F013D537-FDA8-4C3F-B670-BA429373B5D8}" destId="{17099479-B000-4B65-9811-AA3CB4C568C7}" srcOrd="6" destOrd="0" presId="urn:microsoft.com/office/officeart/2005/8/layout/bProcess4"/>
    <dgm:cxn modelId="{7BA07038-89EE-4C7A-BB72-8A82D91DA775}" type="presParOf" srcId="{17099479-B000-4B65-9811-AA3CB4C568C7}" destId="{AEF11C51-3B06-42FD-A21E-0F50D9210D86}" srcOrd="0" destOrd="0" presId="urn:microsoft.com/office/officeart/2005/8/layout/bProcess4"/>
    <dgm:cxn modelId="{BA08B68F-AF36-4686-883C-485C0213D976}" type="presParOf" srcId="{17099479-B000-4B65-9811-AA3CB4C568C7}" destId="{07F0E3B0-2F00-4457-BD26-1EFE146972A2}" srcOrd="1" destOrd="0" presId="urn:microsoft.com/office/officeart/2005/8/layout/bProcess4"/>
    <dgm:cxn modelId="{37B15E4F-30A8-4723-A622-C88DDEBCA49C}" type="presParOf" srcId="{F013D537-FDA8-4C3F-B670-BA429373B5D8}" destId="{BBEBC2F2-EBA7-469C-8E84-9EB8DCD479B1}" srcOrd="7" destOrd="0" presId="urn:microsoft.com/office/officeart/2005/8/layout/bProcess4"/>
    <dgm:cxn modelId="{47436B53-57BC-40DC-89E8-A2F34DFFB273}" type="presParOf" srcId="{F013D537-FDA8-4C3F-B670-BA429373B5D8}" destId="{EF0D19E5-17DF-4BD4-8716-9A7C2161A496}" srcOrd="8" destOrd="0" presId="urn:microsoft.com/office/officeart/2005/8/layout/bProcess4"/>
    <dgm:cxn modelId="{655609E9-4EE4-4DF9-B4E4-F8B34D8387FF}" type="presParOf" srcId="{EF0D19E5-17DF-4BD4-8716-9A7C2161A496}" destId="{DE5993AC-CD05-4DEA-A839-4AD57B425A69}" srcOrd="0" destOrd="0" presId="urn:microsoft.com/office/officeart/2005/8/layout/bProcess4"/>
    <dgm:cxn modelId="{D5E19FD6-61A9-41BE-A857-AE15D3DB882E}" type="presParOf" srcId="{EF0D19E5-17DF-4BD4-8716-9A7C2161A496}" destId="{07C20815-B007-4643-AFC4-E2ACB6B20568}" srcOrd="1" destOrd="0" presId="urn:microsoft.com/office/officeart/2005/8/layout/bProcess4"/>
    <dgm:cxn modelId="{7168BE7A-5019-4453-A007-0F9FBBC69A9D}" type="presParOf" srcId="{F013D537-FDA8-4C3F-B670-BA429373B5D8}" destId="{1CB13581-0F34-4151-A339-7DFF048AD835}" srcOrd="9" destOrd="0" presId="urn:microsoft.com/office/officeart/2005/8/layout/bProcess4"/>
    <dgm:cxn modelId="{ED4343AE-966A-4538-953E-451890634423}" type="presParOf" srcId="{F013D537-FDA8-4C3F-B670-BA429373B5D8}" destId="{511D9EFA-F529-4B86-B09E-D234D5715426}" srcOrd="10" destOrd="0" presId="urn:microsoft.com/office/officeart/2005/8/layout/bProcess4"/>
    <dgm:cxn modelId="{D8B93117-1E14-44BA-BF02-B5C85CE04429}" type="presParOf" srcId="{511D9EFA-F529-4B86-B09E-D234D5715426}" destId="{1B22D7DE-C22D-49B9-BE4C-65F1E5BAE77C}" srcOrd="0" destOrd="0" presId="urn:microsoft.com/office/officeart/2005/8/layout/bProcess4"/>
    <dgm:cxn modelId="{53A2F558-5963-46FA-B88A-EE6CC2D7355B}" type="presParOf" srcId="{511D9EFA-F529-4B86-B09E-D234D5715426}" destId="{136067F1-A52B-4841-99BC-DDC75B18DBF9}" srcOrd="1" destOrd="0" presId="urn:microsoft.com/office/officeart/2005/8/layout/bProcess4"/>
    <dgm:cxn modelId="{FB1B73FD-423A-4165-92F9-B52CA9C9E254}" type="presParOf" srcId="{F013D537-FDA8-4C3F-B670-BA429373B5D8}" destId="{062D6E8E-1267-415A-8A7F-4566C8412240}" srcOrd="11" destOrd="0" presId="urn:microsoft.com/office/officeart/2005/8/layout/bProcess4"/>
    <dgm:cxn modelId="{2669ED0A-4094-4659-9DCE-F9B1653C4B1E}" type="presParOf" srcId="{F013D537-FDA8-4C3F-B670-BA429373B5D8}" destId="{0248FAEE-9E0E-4DF6-A0B8-E79EE7FED0E9}" srcOrd="12" destOrd="0" presId="urn:microsoft.com/office/officeart/2005/8/layout/bProcess4"/>
    <dgm:cxn modelId="{401DCFC3-F9F6-4E18-BF7C-18365BBA7202}" type="presParOf" srcId="{0248FAEE-9E0E-4DF6-A0B8-E79EE7FED0E9}" destId="{BABBE033-0605-44A0-99D9-6A8EC3D3C3B8}" srcOrd="0" destOrd="0" presId="urn:microsoft.com/office/officeart/2005/8/layout/bProcess4"/>
    <dgm:cxn modelId="{7FF86DB3-101B-4599-B231-78FB948FDEC7}" type="presParOf" srcId="{0248FAEE-9E0E-4DF6-A0B8-E79EE7FED0E9}" destId="{B12FCB30-A90C-4727-A4AF-F0D7B008D398}" srcOrd="1" destOrd="0" presId="urn:microsoft.com/office/officeart/2005/8/layout/bProcess4"/>
    <dgm:cxn modelId="{2F62E338-3EC2-4BA2-9259-98EF75B35A5D}" type="presParOf" srcId="{F013D537-FDA8-4C3F-B670-BA429373B5D8}" destId="{BC74EE07-77AD-450F-AE77-6F0DCB3BDFF3}" srcOrd="13" destOrd="0" presId="urn:microsoft.com/office/officeart/2005/8/layout/bProcess4"/>
    <dgm:cxn modelId="{CF521722-398B-4208-8752-E1191533EDDA}" type="presParOf" srcId="{F013D537-FDA8-4C3F-B670-BA429373B5D8}" destId="{C9ED1E57-FE00-41C0-81E6-E1D05D80CDA1}" srcOrd="14" destOrd="0" presId="urn:microsoft.com/office/officeart/2005/8/layout/bProcess4"/>
    <dgm:cxn modelId="{6B9C3E3A-26C7-4ED9-A777-83856D32F841}" type="presParOf" srcId="{C9ED1E57-FE00-41C0-81E6-E1D05D80CDA1}" destId="{94E8B6FB-1826-446B-AF75-FE3B8A6CC44C}" srcOrd="0" destOrd="0" presId="urn:microsoft.com/office/officeart/2005/8/layout/bProcess4"/>
    <dgm:cxn modelId="{0EC31FFD-6733-4012-A501-D8FF333E19CD}" type="presParOf" srcId="{C9ED1E57-FE00-41C0-81E6-E1D05D80CDA1}" destId="{0386F107-6001-4FC0-9444-2694F64FCED1}" srcOrd="1" destOrd="0" presId="urn:microsoft.com/office/officeart/2005/8/layout/bProcess4"/>
    <dgm:cxn modelId="{70BC5B69-F4F2-40AF-BFBA-38EC412B6E5C}" type="presParOf" srcId="{F013D537-FDA8-4C3F-B670-BA429373B5D8}" destId="{B559D818-A9E9-4E9D-B4FA-BD8F2F09AA00}" srcOrd="15" destOrd="0" presId="urn:microsoft.com/office/officeart/2005/8/layout/bProcess4"/>
    <dgm:cxn modelId="{52ABE7F5-60BA-46E5-A92E-21748E91EF4B}" type="presParOf" srcId="{F013D537-FDA8-4C3F-B670-BA429373B5D8}" destId="{6F289139-9813-4CB2-8AEE-20B3D4C8A1CB}" srcOrd="16" destOrd="0" presId="urn:microsoft.com/office/officeart/2005/8/layout/bProcess4"/>
    <dgm:cxn modelId="{FC49EC54-F40C-4364-892F-D319C907741E}" type="presParOf" srcId="{6F289139-9813-4CB2-8AEE-20B3D4C8A1CB}" destId="{A31E3FBD-57CE-4530-8423-B9D996F533CF}" srcOrd="0" destOrd="0" presId="urn:microsoft.com/office/officeart/2005/8/layout/bProcess4"/>
    <dgm:cxn modelId="{68BF5520-715F-43C2-9FA6-4CBCD7189D0C}" type="presParOf" srcId="{6F289139-9813-4CB2-8AEE-20B3D4C8A1CB}" destId="{E40D13BC-16E2-4361-A466-C48E829A2EA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8DAE0-3910-4E89-893A-6C09D57F5B2D}">
      <dsp:nvSpPr>
        <dsp:cNvPr id="0" name=""/>
        <dsp:cNvSpPr/>
      </dsp:nvSpPr>
      <dsp:spPr>
        <a:xfrm rot="5400000">
          <a:off x="-330455" y="1214914"/>
          <a:ext cx="1582851" cy="19112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184A78AF-E804-43D8-87E8-8D246378952A}">
      <dsp:nvSpPr>
        <dsp:cNvPr id="0" name=""/>
        <dsp:cNvSpPr/>
      </dsp:nvSpPr>
      <dsp:spPr>
        <a:xfrm>
          <a:off x="3912" y="44746"/>
          <a:ext cx="2123570" cy="1274142"/>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Main</a:t>
          </a:r>
          <a:endParaRPr lang="en-US" sz="2000" kern="1200" dirty="0"/>
        </a:p>
      </dsp:txBody>
      <dsp:txXfrm>
        <a:off x="41230" y="82064"/>
        <a:ext cx="2048934" cy="1199506"/>
      </dsp:txXfrm>
    </dsp:sp>
    <dsp:sp modelId="{C3A5FD3F-BEAA-4722-B92A-499AF821091C}">
      <dsp:nvSpPr>
        <dsp:cNvPr id="0" name=""/>
        <dsp:cNvSpPr/>
      </dsp:nvSpPr>
      <dsp:spPr>
        <a:xfrm rot="5400000">
          <a:off x="-357885" y="2651033"/>
          <a:ext cx="1582851" cy="19112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56D6322-214C-449C-86B4-50037A3A1021}">
      <dsp:nvSpPr>
        <dsp:cNvPr id="0" name=""/>
        <dsp:cNvSpPr/>
      </dsp:nvSpPr>
      <dsp:spPr>
        <a:xfrm>
          <a:off x="3912" y="1637424"/>
          <a:ext cx="2123570" cy="1274142"/>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start</a:t>
          </a:r>
        </a:p>
      </dsp:txBody>
      <dsp:txXfrm>
        <a:off x="41230" y="1674742"/>
        <a:ext cx="2048934" cy="1199506"/>
      </dsp:txXfrm>
    </dsp:sp>
    <dsp:sp modelId="{95A10ED7-7912-4C0F-B3B2-C2EA21ED9263}">
      <dsp:nvSpPr>
        <dsp:cNvPr id="0" name=""/>
        <dsp:cNvSpPr/>
      </dsp:nvSpPr>
      <dsp:spPr>
        <a:xfrm>
          <a:off x="438453" y="3447373"/>
          <a:ext cx="2814523" cy="19112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4AFC2EC9-AC10-4487-A08F-11099A4E4C1E}">
      <dsp:nvSpPr>
        <dsp:cNvPr id="0" name=""/>
        <dsp:cNvSpPr/>
      </dsp:nvSpPr>
      <dsp:spPr>
        <a:xfrm>
          <a:off x="3912" y="3230102"/>
          <a:ext cx="2123570" cy="1274142"/>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Dependency Check</a:t>
          </a:r>
        </a:p>
      </dsp:txBody>
      <dsp:txXfrm>
        <a:off x="41230" y="3267420"/>
        <a:ext cx="2048934" cy="1199506"/>
      </dsp:txXfrm>
    </dsp:sp>
    <dsp:sp modelId="{BBEBC2F2-EBA7-469C-8E84-9EB8DCD479B1}">
      <dsp:nvSpPr>
        <dsp:cNvPr id="0" name=""/>
        <dsp:cNvSpPr/>
      </dsp:nvSpPr>
      <dsp:spPr>
        <a:xfrm rot="16200000">
          <a:off x="2466463" y="2651033"/>
          <a:ext cx="1582851" cy="19112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07F0E3B0-2F00-4457-BD26-1EFE146972A2}">
      <dsp:nvSpPr>
        <dsp:cNvPr id="0" name=""/>
        <dsp:cNvSpPr/>
      </dsp:nvSpPr>
      <dsp:spPr>
        <a:xfrm>
          <a:off x="2828262" y="3230102"/>
          <a:ext cx="2123570" cy="1274142"/>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Monitor</a:t>
          </a:r>
        </a:p>
      </dsp:txBody>
      <dsp:txXfrm>
        <a:off x="2865580" y="3267420"/>
        <a:ext cx="2048934" cy="1199506"/>
      </dsp:txXfrm>
    </dsp:sp>
    <dsp:sp modelId="{1CB13581-0F34-4151-A339-7DFF048AD835}">
      <dsp:nvSpPr>
        <dsp:cNvPr id="0" name=""/>
        <dsp:cNvSpPr/>
      </dsp:nvSpPr>
      <dsp:spPr>
        <a:xfrm rot="16200000">
          <a:off x="2466463" y="1058355"/>
          <a:ext cx="1582851" cy="19112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07C20815-B007-4643-AFC4-E2ACB6B20568}">
      <dsp:nvSpPr>
        <dsp:cNvPr id="0" name=""/>
        <dsp:cNvSpPr/>
      </dsp:nvSpPr>
      <dsp:spPr>
        <a:xfrm>
          <a:off x="2828262" y="1637424"/>
          <a:ext cx="2123570" cy="1274142"/>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E-mail</a:t>
          </a:r>
        </a:p>
      </dsp:txBody>
      <dsp:txXfrm>
        <a:off x="2865580" y="1674742"/>
        <a:ext cx="2048934" cy="1199506"/>
      </dsp:txXfrm>
    </dsp:sp>
    <dsp:sp modelId="{062D6E8E-1267-415A-8A7F-4566C8412240}">
      <dsp:nvSpPr>
        <dsp:cNvPr id="0" name=""/>
        <dsp:cNvSpPr/>
      </dsp:nvSpPr>
      <dsp:spPr>
        <a:xfrm>
          <a:off x="3262802" y="262016"/>
          <a:ext cx="2814523" cy="19112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136067F1-A52B-4841-99BC-DDC75B18DBF9}">
      <dsp:nvSpPr>
        <dsp:cNvPr id="0" name=""/>
        <dsp:cNvSpPr/>
      </dsp:nvSpPr>
      <dsp:spPr>
        <a:xfrm>
          <a:off x="2828262" y="44746"/>
          <a:ext cx="2123570" cy="1274142"/>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Skip</a:t>
          </a:r>
        </a:p>
      </dsp:txBody>
      <dsp:txXfrm>
        <a:off x="2865580" y="82064"/>
        <a:ext cx="2048934" cy="1199506"/>
      </dsp:txXfrm>
    </dsp:sp>
    <dsp:sp modelId="{BC74EE07-77AD-450F-AE77-6F0DCB3BDFF3}">
      <dsp:nvSpPr>
        <dsp:cNvPr id="0" name=""/>
        <dsp:cNvSpPr/>
      </dsp:nvSpPr>
      <dsp:spPr>
        <a:xfrm rot="5400000">
          <a:off x="5290812" y="1058355"/>
          <a:ext cx="1582851" cy="19112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B12FCB30-A90C-4727-A4AF-F0D7B008D398}">
      <dsp:nvSpPr>
        <dsp:cNvPr id="0" name=""/>
        <dsp:cNvSpPr/>
      </dsp:nvSpPr>
      <dsp:spPr>
        <a:xfrm>
          <a:off x="5652611" y="44746"/>
          <a:ext cx="2123570" cy="1274142"/>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Run Glue</a:t>
          </a:r>
        </a:p>
      </dsp:txBody>
      <dsp:txXfrm>
        <a:off x="5689929" y="82064"/>
        <a:ext cx="2048934" cy="1199506"/>
      </dsp:txXfrm>
    </dsp:sp>
    <dsp:sp modelId="{B559D818-A9E9-4E9D-B4FA-BD8F2F09AA00}">
      <dsp:nvSpPr>
        <dsp:cNvPr id="0" name=""/>
        <dsp:cNvSpPr/>
      </dsp:nvSpPr>
      <dsp:spPr>
        <a:xfrm rot="5400000">
          <a:off x="5290812" y="2651033"/>
          <a:ext cx="1582851" cy="191121"/>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0386F107-6001-4FC0-9444-2694F64FCED1}">
      <dsp:nvSpPr>
        <dsp:cNvPr id="0" name=""/>
        <dsp:cNvSpPr/>
      </dsp:nvSpPr>
      <dsp:spPr>
        <a:xfrm>
          <a:off x="5652611" y="1637424"/>
          <a:ext cx="2123570" cy="1274142"/>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Trigger Next Dag</a:t>
          </a:r>
        </a:p>
      </dsp:txBody>
      <dsp:txXfrm>
        <a:off x="5689929" y="1674742"/>
        <a:ext cx="2048934" cy="1199506"/>
      </dsp:txXfrm>
    </dsp:sp>
    <dsp:sp modelId="{E40D13BC-16E2-4361-A466-C48E829A2EA5}">
      <dsp:nvSpPr>
        <dsp:cNvPr id="0" name=""/>
        <dsp:cNvSpPr/>
      </dsp:nvSpPr>
      <dsp:spPr>
        <a:xfrm>
          <a:off x="5652611" y="3230102"/>
          <a:ext cx="2123570" cy="1274142"/>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Stop</a:t>
          </a:r>
        </a:p>
      </dsp:txBody>
      <dsp:txXfrm>
        <a:off x="5689929" y="3267420"/>
        <a:ext cx="2048934" cy="119950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C739AE-CAD6-4127-A1AB-15E43CA3705C}" type="datetimeFigureOut">
              <a:rPr lang="en-US" smtClean="0"/>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67608-BA38-46B0-A5CF-9DC11639BB0B}" type="slidenum">
              <a:rPr lang="en-US" smtClean="0"/>
              <a:t>‹#›</a:t>
            </a:fld>
            <a:endParaRPr lang="en-US"/>
          </a:p>
        </p:txBody>
      </p:sp>
    </p:spTree>
    <p:extLst>
      <p:ext uri="{BB962C8B-B14F-4D97-AF65-F5344CB8AC3E}">
        <p14:creationId xmlns:p14="http://schemas.microsoft.com/office/powerpoint/2010/main" val="42185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any inputs</a:t>
            </a:r>
          </a:p>
        </p:txBody>
      </p:sp>
      <p:sp>
        <p:nvSpPr>
          <p:cNvPr id="4" name="Slide Number Placeholder 3"/>
          <p:cNvSpPr>
            <a:spLocks noGrp="1"/>
          </p:cNvSpPr>
          <p:nvPr>
            <p:ph type="sldNum" sz="quarter" idx="5"/>
          </p:nvPr>
        </p:nvSpPr>
        <p:spPr/>
        <p:txBody>
          <a:bodyPr/>
          <a:lstStyle/>
          <a:p>
            <a:fld id="{77170477-7CA9-45B4-A88F-906F155FBEA1}" type="slidenum">
              <a:rPr lang="en-US" smtClean="0"/>
              <a:t>2</a:t>
            </a:fld>
            <a:endParaRPr lang="en-US"/>
          </a:p>
        </p:txBody>
      </p:sp>
    </p:spTree>
    <p:extLst>
      <p:ext uri="{BB962C8B-B14F-4D97-AF65-F5344CB8AC3E}">
        <p14:creationId xmlns:p14="http://schemas.microsoft.com/office/powerpoint/2010/main" val="2216542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B625E-A8B9-4030-84C4-E5113088490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109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400550"/>
          </a:xfrm>
        </p:spPr>
        <p:txBody>
          <a:bodyPr/>
          <a:lstStyle/>
          <a:p>
            <a:r>
              <a:rPr lang="en-US" sz="1100"/>
              <a:t>Cognizant’s Vice Chairman &amp; CEO Frank D’Souza and the executive leadership team are highly committed to creating an inclusive workforce, one that allows us to curate diverse pursuit and delivery teams which will ultimately create the diverse products and services our clients are seeking. </a:t>
            </a:r>
          </a:p>
          <a:p>
            <a:endParaRPr lang="en-US" sz="1100"/>
          </a:p>
          <a:p>
            <a:r>
              <a:rPr lang="en-US" sz="1100"/>
              <a:t>Here are a few dimensions of our companywide effort to advance D&amp;I: </a:t>
            </a:r>
          </a:p>
          <a:p>
            <a:pPr marL="171450" indent="-171450">
              <a:buFont typeface="Arial" panose="020B0604020202020204" pitchFamily="34" charset="0"/>
              <a:buChar char="•"/>
            </a:pPr>
            <a:r>
              <a:rPr lang="en-US" sz="1100"/>
              <a:t>In 2018, Cognizant launched the Global D &amp; I Council, which complements the work of our regional and local Diversity Councils.</a:t>
            </a:r>
          </a:p>
          <a:p>
            <a:pPr marL="171450" indent="-171450">
              <a:buFont typeface="Arial" panose="020B0604020202020204" pitchFamily="34" charset="0"/>
              <a:buChar char="•"/>
            </a:pPr>
            <a:r>
              <a:rPr lang="en-US" sz="1100"/>
              <a:t>The Cognizant Bronx Training helps New Yorkers access career opportunities in IT, digital and tech sectors. The program trained 650 individuals recruited from the five boroughs of New York at no cost to the students. </a:t>
            </a:r>
          </a:p>
          <a:p>
            <a:pPr marL="171450" indent="-171450">
              <a:buFont typeface="Arial" panose="020B0604020202020204" pitchFamily="34" charset="0"/>
              <a:buChar char="•"/>
            </a:pPr>
            <a:r>
              <a:rPr lang="en-US" sz="1100"/>
              <a:t>Partnership with FourBlock, which equips veterans with the professional</a:t>
            </a:r>
          </a:p>
          <a:p>
            <a:pPr marL="171450" indent="-171450">
              <a:buFont typeface="Arial" panose="020B0604020202020204" pitchFamily="34" charset="0"/>
              <a:buChar char="•"/>
            </a:pPr>
            <a:r>
              <a:rPr lang="en-US" sz="1100"/>
              <a:t>development and network needed to make strong career choices. </a:t>
            </a:r>
          </a:p>
          <a:p>
            <a:pPr marL="171450" indent="-171450">
              <a:buFont typeface="Arial" panose="020B0604020202020204" pitchFamily="34" charset="0"/>
              <a:buChar char="•"/>
            </a:pPr>
            <a:r>
              <a:rPr lang="en-US" sz="1100"/>
              <a:t>Cognizant Outreach is our employee-led global volunteer organization.</a:t>
            </a:r>
          </a:p>
          <a:p>
            <a:pPr marL="171450" indent="-171450">
              <a:buFont typeface="Arial" panose="020B0604020202020204" pitchFamily="34" charset="0"/>
              <a:buChar char="•"/>
            </a:pPr>
            <a:r>
              <a:rPr lang="en-US" sz="1100"/>
              <a:t>WE raises the profile of Cognizant’s women leaders by having them interact directly with hundreds of our clients and partners across the globe.</a:t>
            </a:r>
          </a:p>
          <a:p>
            <a:pPr marL="171450" indent="-171450">
              <a:buFont typeface="Arial" panose="020B0604020202020204" pitchFamily="34" charset="0"/>
              <a:buChar char="•"/>
            </a:pPr>
            <a:r>
              <a:rPr lang="en-US" sz="1100"/>
              <a:t>In May 2018, we launched the Cognizant U.S. Foundation, a nonprofit organization formed with an initial $100 million in funding to focus on supporting STEM and other technical education programs, keeping a sharp focus on diverse talent. </a:t>
            </a:r>
          </a:p>
          <a:p>
            <a:pPr marL="171450" indent="-171450">
              <a:buFont typeface="Arial" panose="020B0604020202020204" pitchFamily="34" charset="0"/>
              <a:buChar char="•"/>
            </a:pPr>
            <a:r>
              <a:rPr lang="en-US" sz="1100"/>
              <a:t>In 2018, Cognizant announced a new MAKERS sponsorship and publically pledged to help close the gender gap in technology.</a:t>
            </a:r>
          </a:p>
          <a:p>
            <a:pPr marL="171450" indent="-171450">
              <a:buFont typeface="Arial" panose="020B0604020202020204" pitchFamily="34" charset="0"/>
              <a:buChar char="•"/>
            </a:pPr>
            <a:r>
              <a:rPr lang="en-US" sz="1100"/>
              <a:t>The Cognizant U.S. Foundation made a $4.1 million grant to the National Center for Women &amp; Information Technology.  The grant will fund digital skills education programs and an awareness campaign designed to increase interest among women of all ages in pursuing technology careers. </a:t>
            </a:r>
          </a:p>
        </p:txBody>
      </p:sp>
      <p:sp>
        <p:nvSpPr>
          <p:cNvPr id="4" name="Slide Number Placeholder 3"/>
          <p:cNvSpPr>
            <a:spLocks noGrp="1"/>
          </p:cNvSpPr>
          <p:nvPr>
            <p:ph type="sldNum" sz="quarter" idx="10"/>
          </p:nvPr>
        </p:nvSpPr>
        <p:spPr/>
        <p:txBody>
          <a:bodyPr/>
          <a:lstStyle/>
          <a:p>
            <a:fld id="{B02D6E04-3A2F-4B48-A297-666578EDF1B3}" type="slidenum">
              <a:rPr lang="en-US" smtClean="0"/>
              <a:t>28</a:t>
            </a:fld>
            <a:endParaRPr lang="en-US"/>
          </a:p>
        </p:txBody>
      </p:sp>
    </p:spTree>
    <p:extLst>
      <p:ext uri="{BB962C8B-B14F-4D97-AF65-F5344CB8AC3E}">
        <p14:creationId xmlns:p14="http://schemas.microsoft.com/office/powerpoint/2010/main" val="1921173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400550"/>
          </a:xfrm>
        </p:spPr>
        <p:txBody>
          <a:bodyPr/>
          <a:lstStyle/>
          <a:p>
            <a:r>
              <a:rPr lang="en-US" sz="1100"/>
              <a:t>Cognizant’s Vice Chairman &amp; CEO Frank D’Souza and the executive leadership team are highly committed to creating an inclusive workforce, one that allows us to curate diverse pursuit and delivery teams which will ultimately create the diverse products and services our clients are seeking. </a:t>
            </a:r>
          </a:p>
          <a:p>
            <a:endParaRPr lang="en-US" sz="1100"/>
          </a:p>
          <a:p>
            <a:r>
              <a:rPr lang="en-US" sz="1100"/>
              <a:t>Here are a few dimensions of our companywide effort to advance D&amp;I: </a:t>
            </a:r>
          </a:p>
          <a:p>
            <a:pPr marL="171450" indent="-171450">
              <a:buFont typeface="Arial" panose="020B0604020202020204" pitchFamily="34" charset="0"/>
              <a:buChar char="•"/>
            </a:pPr>
            <a:r>
              <a:rPr lang="en-US" sz="1100"/>
              <a:t>In 2018, Cognizant launched the Global D &amp; I Council, which complements the work of our regional and local Diversity Councils.</a:t>
            </a:r>
          </a:p>
          <a:p>
            <a:pPr marL="171450" indent="-171450">
              <a:buFont typeface="Arial" panose="020B0604020202020204" pitchFamily="34" charset="0"/>
              <a:buChar char="•"/>
            </a:pPr>
            <a:r>
              <a:rPr lang="en-US" sz="1100"/>
              <a:t>The Cognizant Bronx Training helps New Yorkers access career opportunities in IT, digital and tech sectors. The program trained 650 individuals recruited from the five boroughs of New York at no cost to the students. </a:t>
            </a:r>
          </a:p>
          <a:p>
            <a:pPr marL="171450" indent="-171450">
              <a:buFont typeface="Arial" panose="020B0604020202020204" pitchFamily="34" charset="0"/>
              <a:buChar char="•"/>
            </a:pPr>
            <a:r>
              <a:rPr lang="en-US" sz="1100"/>
              <a:t>Partnership with FourBlock, which equips veterans with the professional</a:t>
            </a:r>
          </a:p>
          <a:p>
            <a:pPr marL="171450" indent="-171450">
              <a:buFont typeface="Arial" panose="020B0604020202020204" pitchFamily="34" charset="0"/>
              <a:buChar char="•"/>
            </a:pPr>
            <a:r>
              <a:rPr lang="en-US" sz="1100"/>
              <a:t>development and network needed to make strong career choices. </a:t>
            </a:r>
          </a:p>
          <a:p>
            <a:pPr marL="171450" indent="-171450">
              <a:buFont typeface="Arial" panose="020B0604020202020204" pitchFamily="34" charset="0"/>
              <a:buChar char="•"/>
            </a:pPr>
            <a:r>
              <a:rPr lang="en-US" sz="1100"/>
              <a:t>Cognizant Outreach is our employee-led global volunteer organization.</a:t>
            </a:r>
          </a:p>
          <a:p>
            <a:pPr marL="171450" indent="-171450">
              <a:buFont typeface="Arial" panose="020B0604020202020204" pitchFamily="34" charset="0"/>
              <a:buChar char="•"/>
            </a:pPr>
            <a:r>
              <a:rPr lang="en-US" sz="1100"/>
              <a:t>WE raises the profile of Cognizant’s women leaders by having them interact directly with hundreds of our clients and partners across the globe.</a:t>
            </a:r>
          </a:p>
          <a:p>
            <a:pPr marL="171450" indent="-171450">
              <a:buFont typeface="Arial" panose="020B0604020202020204" pitchFamily="34" charset="0"/>
              <a:buChar char="•"/>
            </a:pPr>
            <a:r>
              <a:rPr lang="en-US" sz="1100"/>
              <a:t>In May 2018, we launched the Cognizant U.S. Foundation, a nonprofit organization formed with an initial $100 million in funding to focus on supporting STEM and other technical education programs, keeping a sharp focus on diverse talent. </a:t>
            </a:r>
          </a:p>
          <a:p>
            <a:pPr marL="171450" indent="-171450">
              <a:buFont typeface="Arial" panose="020B0604020202020204" pitchFamily="34" charset="0"/>
              <a:buChar char="•"/>
            </a:pPr>
            <a:r>
              <a:rPr lang="en-US" sz="1100"/>
              <a:t>In 2018, Cognizant announced a new MAKERS sponsorship and publically pledged to help close the gender gap in technology.</a:t>
            </a:r>
          </a:p>
          <a:p>
            <a:pPr marL="171450" indent="-171450">
              <a:buFont typeface="Arial" panose="020B0604020202020204" pitchFamily="34" charset="0"/>
              <a:buChar char="•"/>
            </a:pPr>
            <a:r>
              <a:rPr lang="en-US" sz="1100"/>
              <a:t>The Cognizant U.S. Foundation made a $4.1 million grant to the National Center for Women &amp; Information Technology.  The grant will fund digital skills education programs and an awareness campaign designed to increase interest among women of all ages in pursuing technology careers. </a:t>
            </a:r>
          </a:p>
        </p:txBody>
      </p:sp>
      <p:sp>
        <p:nvSpPr>
          <p:cNvPr id="4" name="Slide Number Placeholder 3"/>
          <p:cNvSpPr>
            <a:spLocks noGrp="1"/>
          </p:cNvSpPr>
          <p:nvPr>
            <p:ph type="sldNum" sz="quarter" idx="10"/>
          </p:nvPr>
        </p:nvSpPr>
        <p:spPr/>
        <p:txBody>
          <a:bodyPr/>
          <a:lstStyle/>
          <a:p>
            <a:fld id="{B02D6E04-3A2F-4B48-A297-666578EDF1B3}" type="slidenum">
              <a:rPr lang="en-US" smtClean="0"/>
              <a:t>29</a:t>
            </a:fld>
            <a:endParaRPr lang="en-US"/>
          </a:p>
        </p:txBody>
      </p:sp>
    </p:spTree>
    <p:extLst>
      <p:ext uri="{BB962C8B-B14F-4D97-AF65-F5344CB8AC3E}">
        <p14:creationId xmlns:p14="http://schemas.microsoft.com/office/powerpoint/2010/main" val="3360360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600" b="0" i="0" kern="1200">
                <a:solidFill>
                  <a:schemeClr val="tx1"/>
                </a:solidFill>
                <a:effectLst/>
                <a:latin typeface="Arial Regular"/>
                <a:ea typeface="+mn-ea"/>
                <a:cs typeface="+mn-cs"/>
              </a:rPr>
              <a:t>And as we drive into 2020, I want to emphasize both my expectations from you – and the support that you can expect to receive as we succeed together</a:t>
            </a:r>
          </a:p>
          <a:p>
            <a:pPr marL="285750" indent="-285750">
              <a:buFont typeface="Arial" panose="020B0604020202020204" pitchFamily="34" charset="0"/>
              <a:buChar char="•"/>
            </a:pPr>
            <a:endParaRPr lang="en-US" sz="1600"/>
          </a:p>
        </p:txBody>
      </p:sp>
      <p:sp>
        <p:nvSpPr>
          <p:cNvPr id="4" name="Slide Number Placeholder 3"/>
          <p:cNvSpPr>
            <a:spLocks noGrp="1"/>
          </p:cNvSpPr>
          <p:nvPr>
            <p:ph type="sldNum" sz="quarter" idx="10"/>
          </p:nvPr>
        </p:nvSpPr>
        <p:spPr/>
        <p:txBody>
          <a:bodyPr/>
          <a:lstStyle/>
          <a:p>
            <a:pPr marL="0" marR="0" lvl="0" indent="0" algn="r" defTabSz="1360557"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136055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933477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600" b="0" i="0" kern="1200">
                <a:solidFill>
                  <a:schemeClr val="tx1"/>
                </a:solidFill>
                <a:effectLst/>
                <a:latin typeface="Arial Regular"/>
                <a:ea typeface="+mn-ea"/>
                <a:cs typeface="+mn-cs"/>
              </a:rPr>
              <a:t>And as we drive into 2020, I want to emphasize both my expectations from you – and the support that you can expect to receive as we succeed together</a:t>
            </a:r>
          </a:p>
          <a:p>
            <a:pPr marL="285750" indent="-285750">
              <a:buFont typeface="Arial" panose="020B0604020202020204" pitchFamily="34" charset="0"/>
              <a:buChar char="•"/>
            </a:pPr>
            <a:endParaRPr lang="en-US" sz="1600"/>
          </a:p>
        </p:txBody>
      </p:sp>
      <p:sp>
        <p:nvSpPr>
          <p:cNvPr id="4" name="Slide Number Placeholder 3"/>
          <p:cNvSpPr>
            <a:spLocks noGrp="1"/>
          </p:cNvSpPr>
          <p:nvPr>
            <p:ph type="sldNum" sz="quarter" idx="10"/>
          </p:nvPr>
        </p:nvSpPr>
        <p:spPr/>
        <p:txBody>
          <a:bodyPr/>
          <a:lstStyle/>
          <a:p>
            <a:pPr marL="0" marR="0" lvl="0" indent="0" algn="r" defTabSz="1360557"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136055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851316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Presenter:TD</a:t>
            </a:r>
            <a:endParaRPr lang="en-US" dirty="0"/>
          </a:p>
        </p:txBody>
      </p:sp>
      <p:sp>
        <p:nvSpPr>
          <p:cNvPr id="4" name="Slide Number Placeholder 3"/>
          <p:cNvSpPr>
            <a:spLocks noGrp="1"/>
          </p:cNvSpPr>
          <p:nvPr>
            <p:ph type="sldNum" sz="quarter" idx="5"/>
          </p:nvPr>
        </p:nvSpPr>
        <p:spPr/>
        <p:txBody>
          <a:bodyPr/>
          <a:lstStyle/>
          <a:p>
            <a:fld id="{B02D6E04-3A2F-4B48-A297-666578EDF1B3}" type="slidenum">
              <a:rPr lang="en-US" smtClean="0"/>
              <a:pPr/>
              <a:t>33</a:t>
            </a:fld>
            <a:endParaRPr lang="en-US" dirty="0"/>
          </a:p>
        </p:txBody>
      </p:sp>
    </p:spTree>
    <p:extLst>
      <p:ext uri="{BB962C8B-B14F-4D97-AF65-F5344CB8AC3E}">
        <p14:creationId xmlns:p14="http://schemas.microsoft.com/office/powerpoint/2010/main" val="1688458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Presenter:TD</a:t>
            </a:r>
            <a:endParaRPr lang="en-US" dirty="0"/>
          </a:p>
        </p:txBody>
      </p:sp>
      <p:sp>
        <p:nvSpPr>
          <p:cNvPr id="4" name="Slide Number Placeholder 3"/>
          <p:cNvSpPr>
            <a:spLocks noGrp="1"/>
          </p:cNvSpPr>
          <p:nvPr>
            <p:ph type="sldNum" sz="quarter" idx="5"/>
          </p:nvPr>
        </p:nvSpPr>
        <p:spPr/>
        <p:txBody>
          <a:bodyPr/>
          <a:lstStyle/>
          <a:p>
            <a:fld id="{B02D6E04-3A2F-4B48-A297-666578EDF1B3}" type="slidenum">
              <a:rPr lang="en-US" smtClean="0"/>
              <a:pPr/>
              <a:t>34</a:t>
            </a:fld>
            <a:endParaRPr lang="en-US" dirty="0"/>
          </a:p>
        </p:txBody>
      </p:sp>
    </p:spTree>
    <p:extLst>
      <p:ext uri="{BB962C8B-B14F-4D97-AF65-F5344CB8AC3E}">
        <p14:creationId xmlns:p14="http://schemas.microsoft.com/office/powerpoint/2010/main" val="2996511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600" b="0" i="0" kern="1200">
                <a:solidFill>
                  <a:schemeClr val="tx1"/>
                </a:solidFill>
                <a:effectLst/>
                <a:latin typeface="Arial Regular"/>
                <a:ea typeface="+mn-ea"/>
                <a:cs typeface="+mn-cs"/>
              </a:rPr>
              <a:t>And as we drive into 2020, I want to emphasize both my expectations from you – and the support that you can expect to receive as we succeed together</a:t>
            </a:r>
          </a:p>
          <a:p>
            <a:pPr marL="285750" indent="-285750">
              <a:buFont typeface="Arial" panose="020B0604020202020204" pitchFamily="34" charset="0"/>
              <a:buChar char="•"/>
            </a:pPr>
            <a:endParaRPr lang="en-US" sz="1600"/>
          </a:p>
        </p:txBody>
      </p:sp>
      <p:sp>
        <p:nvSpPr>
          <p:cNvPr id="4" name="Slide Number Placeholder 3"/>
          <p:cNvSpPr>
            <a:spLocks noGrp="1"/>
          </p:cNvSpPr>
          <p:nvPr>
            <p:ph type="sldNum" sz="quarter" idx="10"/>
          </p:nvPr>
        </p:nvSpPr>
        <p:spPr/>
        <p:txBody>
          <a:bodyPr/>
          <a:lstStyle/>
          <a:p>
            <a:pPr marL="0" marR="0" lvl="0" indent="0" algn="r" defTabSz="1360557"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136055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515061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600" b="0" i="0" kern="1200">
                <a:solidFill>
                  <a:schemeClr val="tx1"/>
                </a:solidFill>
                <a:effectLst/>
                <a:latin typeface="Arial Regular"/>
                <a:ea typeface="+mn-ea"/>
                <a:cs typeface="+mn-cs"/>
              </a:rPr>
              <a:t>And as we drive into 2020, I want to emphasize both my expectations from you – and the support that you can expect to receive as we succeed together</a:t>
            </a:r>
          </a:p>
          <a:p>
            <a:pPr marL="285750" indent="-285750">
              <a:buFont typeface="Arial" panose="020B0604020202020204" pitchFamily="34" charset="0"/>
              <a:buChar char="•"/>
            </a:pPr>
            <a:endParaRPr lang="en-US" sz="1600"/>
          </a:p>
        </p:txBody>
      </p:sp>
      <p:sp>
        <p:nvSpPr>
          <p:cNvPr id="4" name="Slide Number Placeholder 3"/>
          <p:cNvSpPr>
            <a:spLocks noGrp="1"/>
          </p:cNvSpPr>
          <p:nvPr>
            <p:ph type="sldNum" sz="quarter" idx="10"/>
          </p:nvPr>
        </p:nvSpPr>
        <p:spPr/>
        <p:txBody>
          <a:bodyPr/>
          <a:lstStyle/>
          <a:p>
            <a:pPr marL="0" marR="0" lvl="0" indent="0" algn="r" defTabSz="1360557"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136055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206438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619704">
              <a:defRPr/>
            </a:pPr>
            <a:fld id="{B02D6E04-3A2F-4B48-A297-666578EDF1B3}" type="slidenum">
              <a:rPr lang="en-US">
                <a:solidFill>
                  <a:prstClr val="black"/>
                </a:solidFill>
              </a:rPr>
              <a:pPr defTabSz="619704">
                <a:defRPr/>
              </a:pPr>
              <a:t>7</a:t>
            </a:fld>
            <a:endParaRPr lang="en-US">
              <a:solidFill>
                <a:prstClr val="black"/>
              </a:solidFill>
            </a:endParaRPr>
          </a:p>
        </p:txBody>
      </p:sp>
    </p:spTree>
    <p:extLst>
      <p:ext uri="{BB962C8B-B14F-4D97-AF65-F5344CB8AC3E}">
        <p14:creationId xmlns:p14="http://schemas.microsoft.com/office/powerpoint/2010/main" val="3233660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600" b="0" i="0" kern="1200">
                <a:solidFill>
                  <a:schemeClr val="tx1"/>
                </a:solidFill>
                <a:effectLst/>
                <a:latin typeface="Arial Regular"/>
                <a:ea typeface="+mn-ea"/>
                <a:cs typeface="+mn-cs"/>
              </a:rPr>
              <a:t>And as we drive into 2020, I want to emphasize both my expectations from you – and the support that you can expect to receive as we succeed together</a:t>
            </a:r>
          </a:p>
          <a:p>
            <a:pPr marL="285750" indent="-285750">
              <a:buFont typeface="Arial" panose="020B0604020202020204" pitchFamily="34" charset="0"/>
              <a:buChar char="•"/>
            </a:pPr>
            <a:endParaRPr lang="en-US" sz="1600"/>
          </a:p>
        </p:txBody>
      </p:sp>
      <p:sp>
        <p:nvSpPr>
          <p:cNvPr id="4" name="Slide Number Placeholder 3"/>
          <p:cNvSpPr>
            <a:spLocks noGrp="1"/>
          </p:cNvSpPr>
          <p:nvPr>
            <p:ph type="sldNum" sz="quarter" idx="10"/>
          </p:nvPr>
        </p:nvSpPr>
        <p:spPr/>
        <p:txBody>
          <a:bodyPr/>
          <a:lstStyle/>
          <a:p>
            <a:pPr marL="0" marR="0" lvl="0" indent="0" algn="r" defTabSz="1360557"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136055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876882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600" b="0" i="0" kern="1200">
                <a:solidFill>
                  <a:schemeClr val="tx1"/>
                </a:solidFill>
                <a:effectLst/>
                <a:latin typeface="Arial Regular"/>
                <a:ea typeface="+mn-ea"/>
                <a:cs typeface="+mn-cs"/>
              </a:rPr>
              <a:t>And as we drive into 2020, I want to emphasize both my expectations from you – and the support that you can expect to receive as we succeed together</a:t>
            </a:r>
          </a:p>
          <a:p>
            <a:pPr marL="285750" indent="-285750">
              <a:buFont typeface="Arial" panose="020B0604020202020204" pitchFamily="34" charset="0"/>
              <a:buChar char="•"/>
            </a:pPr>
            <a:endParaRPr lang="en-US" sz="1600"/>
          </a:p>
        </p:txBody>
      </p:sp>
      <p:sp>
        <p:nvSpPr>
          <p:cNvPr id="4" name="Slide Number Placeholder 3"/>
          <p:cNvSpPr>
            <a:spLocks noGrp="1"/>
          </p:cNvSpPr>
          <p:nvPr>
            <p:ph type="sldNum" sz="quarter" idx="10"/>
          </p:nvPr>
        </p:nvSpPr>
        <p:spPr/>
        <p:txBody>
          <a:bodyPr/>
          <a:lstStyle/>
          <a:p>
            <a:pPr marL="0" marR="0" lvl="0" indent="0" algn="r" defTabSz="1360557"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136055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131408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600" b="0" i="0" kern="1200">
                <a:solidFill>
                  <a:schemeClr val="tx1"/>
                </a:solidFill>
                <a:effectLst/>
                <a:latin typeface="Arial Regular"/>
                <a:ea typeface="+mn-ea"/>
                <a:cs typeface="+mn-cs"/>
              </a:rPr>
              <a:t>And as we drive into 2020, I want to emphasize both my expectations from you – and the support that you can expect to receive as we succeed together</a:t>
            </a:r>
          </a:p>
          <a:p>
            <a:pPr marL="285750" indent="-285750">
              <a:buFont typeface="Arial" panose="020B0604020202020204" pitchFamily="34" charset="0"/>
              <a:buChar char="•"/>
            </a:pPr>
            <a:endParaRPr lang="en-US" sz="1600"/>
          </a:p>
        </p:txBody>
      </p:sp>
      <p:sp>
        <p:nvSpPr>
          <p:cNvPr id="4" name="Slide Number Placeholder 3"/>
          <p:cNvSpPr>
            <a:spLocks noGrp="1"/>
          </p:cNvSpPr>
          <p:nvPr>
            <p:ph type="sldNum" sz="quarter" idx="10"/>
          </p:nvPr>
        </p:nvSpPr>
        <p:spPr/>
        <p:txBody>
          <a:bodyPr/>
          <a:lstStyle/>
          <a:p>
            <a:pPr marL="0" marR="0" lvl="0" indent="0" algn="r" defTabSz="1360557"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136055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73558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600" b="0" i="0" kern="1200">
                <a:solidFill>
                  <a:schemeClr val="tx1"/>
                </a:solidFill>
                <a:effectLst/>
                <a:latin typeface="Arial Regular"/>
                <a:ea typeface="+mn-ea"/>
                <a:cs typeface="+mn-cs"/>
              </a:rPr>
              <a:t>And as we drive into 2020, I want to emphasize both my expectations from you – and the support that you can expect to receive as we succeed together</a:t>
            </a:r>
          </a:p>
          <a:p>
            <a:pPr marL="285750" indent="-285750">
              <a:buFont typeface="Arial" panose="020B0604020202020204" pitchFamily="34" charset="0"/>
              <a:buChar char="•"/>
            </a:pPr>
            <a:endParaRPr lang="en-US" sz="1600"/>
          </a:p>
        </p:txBody>
      </p:sp>
      <p:sp>
        <p:nvSpPr>
          <p:cNvPr id="4" name="Slide Number Placeholder 3"/>
          <p:cNvSpPr>
            <a:spLocks noGrp="1"/>
          </p:cNvSpPr>
          <p:nvPr>
            <p:ph type="sldNum" sz="quarter" idx="10"/>
          </p:nvPr>
        </p:nvSpPr>
        <p:spPr/>
        <p:txBody>
          <a:bodyPr/>
          <a:lstStyle/>
          <a:p>
            <a:pPr marL="0" marR="0" lvl="0" indent="0" algn="r" defTabSz="1360557"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136055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931249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600" b="0" i="0" kern="1200">
                <a:solidFill>
                  <a:schemeClr val="tx1"/>
                </a:solidFill>
                <a:effectLst/>
                <a:latin typeface="Arial Regular"/>
                <a:ea typeface="+mn-ea"/>
                <a:cs typeface="+mn-cs"/>
              </a:rPr>
              <a:t>And as we drive into 2020, I want to emphasize both my expectations from you – and the support that you can expect to receive as we succeed together</a:t>
            </a:r>
          </a:p>
          <a:p>
            <a:pPr marL="285750" indent="-285750">
              <a:buFont typeface="Arial" panose="020B0604020202020204" pitchFamily="34" charset="0"/>
              <a:buChar char="•"/>
            </a:pPr>
            <a:endParaRPr lang="en-US" sz="1600"/>
          </a:p>
        </p:txBody>
      </p:sp>
      <p:sp>
        <p:nvSpPr>
          <p:cNvPr id="4" name="Slide Number Placeholder 3"/>
          <p:cNvSpPr>
            <a:spLocks noGrp="1"/>
          </p:cNvSpPr>
          <p:nvPr>
            <p:ph type="sldNum" sz="quarter" idx="10"/>
          </p:nvPr>
        </p:nvSpPr>
        <p:spPr/>
        <p:txBody>
          <a:bodyPr/>
          <a:lstStyle/>
          <a:p>
            <a:pPr marL="0" marR="0" lvl="0" indent="0" algn="r" defTabSz="1360557"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136055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71708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6069-8F36-3CC0-CD3B-A2D185D7B3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F328FC-DEF4-97ED-6FB1-058B07FFD1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A17F0F-E5A0-D4AF-191A-3CA3D3D135B9}"/>
              </a:ext>
            </a:extLst>
          </p:cNvPr>
          <p:cNvSpPr>
            <a:spLocks noGrp="1"/>
          </p:cNvSpPr>
          <p:nvPr>
            <p:ph type="dt" sz="half" idx="10"/>
          </p:nvPr>
        </p:nvSpPr>
        <p:spPr/>
        <p:txBody>
          <a:bodyPr/>
          <a:lstStyle/>
          <a:p>
            <a:fld id="{64C5C253-50F6-4E30-8F91-C72A1EA54A34}" type="datetimeFigureOut">
              <a:rPr lang="en-US" smtClean="0"/>
              <a:t>4/23/2023</a:t>
            </a:fld>
            <a:endParaRPr lang="en-US"/>
          </a:p>
        </p:txBody>
      </p:sp>
      <p:sp>
        <p:nvSpPr>
          <p:cNvPr id="5" name="Footer Placeholder 4">
            <a:extLst>
              <a:ext uri="{FF2B5EF4-FFF2-40B4-BE49-F238E27FC236}">
                <a16:creationId xmlns:a16="http://schemas.microsoft.com/office/drawing/2014/main" id="{8303EF13-155E-8D57-D95E-DF669059F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297AA-2DFD-F6FD-5996-DB35F6D2C927}"/>
              </a:ext>
            </a:extLst>
          </p:cNvPr>
          <p:cNvSpPr>
            <a:spLocks noGrp="1"/>
          </p:cNvSpPr>
          <p:nvPr>
            <p:ph type="sldNum" sz="quarter" idx="12"/>
          </p:nvPr>
        </p:nvSpPr>
        <p:spPr/>
        <p:txBody>
          <a:bodyPr/>
          <a:lstStyle/>
          <a:p>
            <a:fld id="{918BD14D-1128-4DBC-9BE8-19E066FE55D6}" type="slidenum">
              <a:rPr lang="en-US" smtClean="0"/>
              <a:t>‹#›</a:t>
            </a:fld>
            <a:endParaRPr lang="en-US"/>
          </a:p>
        </p:txBody>
      </p:sp>
    </p:spTree>
    <p:extLst>
      <p:ext uri="{BB962C8B-B14F-4D97-AF65-F5344CB8AC3E}">
        <p14:creationId xmlns:p14="http://schemas.microsoft.com/office/powerpoint/2010/main" val="4291921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63F55-FCC6-CC3E-2AF8-325CE13079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72C6EF-C43E-4E9B-B431-49011FE68A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2EAF4-85AD-E20D-2F9D-B8E4E6FA81E2}"/>
              </a:ext>
            </a:extLst>
          </p:cNvPr>
          <p:cNvSpPr>
            <a:spLocks noGrp="1"/>
          </p:cNvSpPr>
          <p:nvPr>
            <p:ph type="dt" sz="half" idx="10"/>
          </p:nvPr>
        </p:nvSpPr>
        <p:spPr/>
        <p:txBody>
          <a:bodyPr/>
          <a:lstStyle/>
          <a:p>
            <a:fld id="{64C5C253-50F6-4E30-8F91-C72A1EA54A34}" type="datetimeFigureOut">
              <a:rPr lang="en-US" smtClean="0"/>
              <a:t>4/23/2023</a:t>
            </a:fld>
            <a:endParaRPr lang="en-US"/>
          </a:p>
        </p:txBody>
      </p:sp>
      <p:sp>
        <p:nvSpPr>
          <p:cNvPr id="5" name="Footer Placeholder 4">
            <a:extLst>
              <a:ext uri="{FF2B5EF4-FFF2-40B4-BE49-F238E27FC236}">
                <a16:creationId xmlns:a16="http://schemas.microsoft.com/office/drawing/2014/main" id="{1D1AB424-01A0-EBAF-EB6E-6BB9540804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1C777-B77D-B9CF-466F-45F6B9189519}"/>
              </a:ext>
            </a:extLst>
          </p:cNvPr>
          <p:cNvSpPr>
            <a:spLocks noGrp="1"/>
          </p:cNvSpPr>
          <p:nvPr>
            <p:ph type="sldNum" sz="quarter" idx="12"/>
          </p:nvPr>
        </p:nvSpPr>
        <p:spPr/>
        <p:txBody>
          <a:bodyPr/>
          <a:lstStyle/>
          <a:p>
            <a:fld id="{918BD14D-1128-4DBC-9BE8-19E066FE55D6}" type="slidenum">
              <a:rPr lang="en-US" smtClean="0"/>
              <a:t>‹#›</a:t>
            </a:fld>
            <a:endParaRPr lang="en-US"/>
          </a:p>
        </p:txBody>
      </p:sp>
    </p:spTree>
    <p:extLst>
      <p:ext uri="{BB962C8B-B14F-4D97-AF65-F5344CB8AC3E}">
        <p14:creationId xmlns:p14="http://schemas.microsoft.com/office/powerpoint/2010/main" val="749136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0C2E81-2EFF-4205-2830-AB180EA0F1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3E494-F059-2D81-F808-8A0AA503F7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E93DCA-AE65-76A9-4BB5-CC2B4394756D}"/>
              </a:ext>
            </a:extLst>
          </p:cNvPr>
          <p:cNvSpPr>
            <a:spLocks noGrp="1"/>
          </p:cNvSpPr>
          <p:nvPr>
            <p:ph type="dt" sz="half" idx="10"/>
          </p:nvPr>
        </p:nvSpPr>
        <p:spPr/>
        <p:txBody>
          <a:bodyPr/>
          <a:lstStyle/>
          <a:p>
            <a:fld id="{64C5C253-50F6-4E30-8F91-C72A1EA54A34}" type="datetimeFigureOut">
              <a:rPr lang="en-US" smtClean="0"/>
              <a:t>4/23/2023</a:t>
            </a:fld>
            <a:endParaRPr lang="en-US"/>
          </a:p>
        </p:txBody>
      </p:sp>
      <p:sp>
        <p:nvSpPr>
          <p:cNvPr id="5" name="Footer Placeholder 4">
            <a:extLst>
              <a:ext uri="{FF2B5EF4-FFF2-40B4-BE49-F238E27FC236}">
                <a16:creationId xmlns:a16="http://schemas.microsoft.com/office/drawing/2014/main" id="{F29A267E-8DB9-11BC-B879-FA5C39993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68A393-2112-E8DC-1D44-9ADC4ADEA248}"/>
              </a:ext>
            </a:extLst>
          </p:cNvPr>
          <p:cNvSpPr>
            <a:spLocks noGrp="1"/>
          </p:cNvSpPr>
          <p:nvPr>
            <p:ph type="sldNum" sz="quarter" idx="12"/>
          </p:nvPr>
        </p:nvSpPr>
        <p:spPr/>
        <p:txBody>
          <a:bodyPr/>
          <a:lstStyle/>
          <a:p>
            <a:fld id="{918BD14D-1128-4DBC-9BE8-19E066FE55D6}" type="slidenum">
              <a:rPr lang="en-US" smtClean="0"/>
              <a:t>‹#›</a:t>
            </a:fld>
            <a:endParaRPr lang="en-US"/>
          </a:p>
        </p:txBody>
      </p:sp>
    </p:spTree>
    <p:extLst>
      <p:ext uri="{BB962C8B-B14F-4D97-AF65-F5344CB8AC3E}">
        <p14:creationId xmlns:p14="http://schemas.microsoft.com/office/powerpoint/2010/main" val="2688229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8" name="Picture 5">
            <a:extLst>
              <a:ext uri="{FF2B5EF4-FFF2-40B4-BE49-F238E27FC236}">
                <a16:creationId xmlns:a16="http://schemas.microsoft.com/office/drawing/2014/main" id="{9BEC31E5-D5EE-774B-A8FA-C534B5D28C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10584034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super head</a:t>
            </a:r>
          </a:p>
        </p:txBody>
      </p:sp>
      <p:pic>
        <p:nvPicPr>
          <p:cNvPr id="10" name="Picture 5">
            <a:extLst>
              <a:ext uri="{FF2B5EF4-FFF2-40B4-BE49-F238E27FC236}">
                <a16:creationId xmlns:a16="http://schemas.microsoft.com/office/drawing/2014/main" id="{1471696F-4337-E34C-A5BA-6251E102ED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84899234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8" name="Picture 8">
            <a:extLst>
              <a:ext uri="{FF2B5EF4-FFF2-40B4-BE49-F238E27FC236}">
                <a16:creationId xmlns:a16="http://schemas.microsoft.com/office/drawing/2014/main" id="{2790FF68-39F7-4843-9EAC-DE82CFA7E4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01317910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Blank Slide">
    <p:spTree>
      <p:nvGrpSpPr>
        <p:cNvPr id="1" name=""/>
        <p:cNvGrpSpPr/>
        <p:nvPr/>
      </p:nvGrpSpPr>
      <p:grpSpPr>
        <a:xfrm>
          <a:off x="0" y="0"/>
          <a:ext cx="0" cy="0"/>
          <a:chOff x="0" y="0"/>
          <a:chExt cx="0" cy="0"/>
        </a:xfrm>
      </p:grpSpPr>
      <p:sp>
        <p:nvSpPr>
          <p:cNvPr id="3"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528181"/>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2021 Cognizant</a:t>
            </a:r>
            <a:endParaRPr lang="en-US" dirty="0"/>
          </a:p>
        </p:txBody>
      </p:sp>
      <p:sp>
        <p:nvSpPr>
          <p:cNvPr id="4"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613622"/>
            <a:ext cx="165110" cy="164212"/>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5" name="Title 1">
            <a:extLst>
              <a:ext uri="{FF2B5EF4-FFF2-40B4-BE49-F238E27FC236}">
                <a16:creationId xmlns:a16="http://schemas.microsoft.com/office/drawing/2014/main" id="{122E48B4-F4ED-4DA0-AE35-136D1133A4FD}"/>
              </a:ext>
            </a:extLst>
          </p:cNvPr>
          <p:cNvSpPr>
            <a:spLocks noGrp="1"/>
          </p:cNvSpPr>
          <p:nvPr>
            <p:ph type="title"/>
          </p:nvPr>
        </p:nvSpPr>
        <p:spPr>
          <a:xfrm>
            <a:off x="62753" y="108277"/>
            <a:ext cx="12057531" cy="442763"/>
          </a:xfrm>
        </p:spPr>
        <p:txBody>
          <a:bodyPr anchor="t">
            <a:noAutofit/>
          </a:bodyPr>
          <a:lstStyle>
            <a:lvl1pPr>
              <a:defRPr sz="2400" b="1"/>
            </a:lvl1pPr>
          </a:lstStyle>
          <a:p>
            <a:r>
              <a:rPr lang="en-US" dirty="0"/>
              <a:t>Click to edit Master title style</a:t>
            </a:r>
          </a:p>
        </p:txBody>
      </p:sp>
      <p:pic>
        <p:nvPicPr>
          <p:cNvPr id="6" name="Picture 5">
            <a:extLst>
              <a:ext uri="{FF2B5EF4-FFF2-40B4-BE49-F238E27FC236}">
                <a16:creationId xmlns:a16="http://schemas.microsoft.com/office/drawing/2014/main" id="{A75C5FF7-2DC4-5442-BB0D-C1FF3C41C2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98627" y="6510205"/>
            <a:ext cx="1385375" cy="29732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7284" y="6460660"/>
            <a:ext cx="1628449" cy="297329"/>
          </a:xfrm>
          <a:prstGeom prst="rect">
            <a:avLst/>
          </a:prstGeom>
        </p:spPr>
      </p:pic>
    </p:spTree>
    <p:extLst>
      <p:ext uri="{BB962C8B-B14F-4D97-AF65-F5344CB8AC3E}">
        <p14:creationId xmlns:p14="http://schemas.microsoft.com/office/powerpoint/2010/main" val="1048551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dirty="0"/>
              <a:t>© 2023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199729292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12318123-1191-254E-B062-54D8D368DE6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983589125"/>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pic>
        <p:nvPicPr>
          <p:cNvPr id="8" name="Picture 8">
            <a:extLst>
              <a:ext uri="{FF2B5EF4-FFF2-40B4-BE49-F238E27FC236}">
                <a16:creationId xmlns:a16="http://schemas.microsoft.com/office/drawing/2014/main" id="{26D7DA40-A743-C943-8C38-5F83F5E7991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2681676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2023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4239597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B919-DC18-6CE3-56DF-C73B24A627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0F73E-BD45-A8DA-E6F9-40E6507021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F6D0A-6881-560A-4FC5-FF955DB537CA}"/>
              </a:ext>
            </a:extLst>
          </p:cNvPr>
          <p:cNvSpPr>
            <a:spLocks noGrp="1"/>
          </p:cNvSpPr>
          <p:nvPr>
            <p:ph type="dt" sz="half" idx="10"/>
          </p:nvPr>
        </p:nvSpPr>
        <p:spPr/>
        <p:txBody>
          <a:bodyPr/>
          <a:lstStyle/>
          <a:p>
            <a:fld id="{64C5C253-50F6-4E30-8F91-C72A1EA54A34}" type="datetimeFigureOut">
              <a:rPr lang="en-US" smtClean="0"/>
              <a:t>4/23/2023</a:t>
            </a:fld>
            <a:endParaRPr lang="en-US"/>
          </a:p>
        </p:txBody>
      </p:sp>
      <p:sp>
        <p:nvSpPr>
          <p:cNvPr id="5" name="Footer Placeholder 4">
            <a:extLst>
              <a:ext uri="{FF2B5EF4-FFF2-40B4-BE49-F238E27FC236}">
                <a16:creationId xmlns:a16="http://schemas.microsoft.com/office/drawing/2014/main" id="{97678B72-EBC2-8678-6945-DDBED742F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5E81A8-1F66-609E-FA3A-0506BED4C341}"/>
              </a:ext>
            </a:extLst>
          </p:cNvPr>
          <p:cNvSpPr>
            <a:spLocks noGrp="1"/>
          </p:cNvSpPr>
          <p:nvPr>
            <p:ph type="sldNum" sz="quarter" idx="12"/>
          </p:nvPr>
        </p:nvSpPr>
        <p:spPr/>
        <p:txBody>
          <a:bodyPr/>
          <a:lstStyle/>
          <a:p>
            <a:fld id="{918BD14D-1128-4DBC-9BE8-19E066FE55D6}" type="slidenum">
              <a:rPr lang="en-US" smtClean="0"/>
              <a:t>‹#›</a:t>
            </a:fld>
            <a:endParaRPr lang="en-US"/>
          </a:p>
        </p:txBody>
      </p:sp>
    </p:spTree>
    <p:extLst>
      <p:ext uri="{BB962C8B-B14F-4D97-AF65-F5344CB8AC3E}">
        <p14:creationId xmlns:p14="http://schemas.microsoft.com/office/powerpoint/2010/main" val="3290935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2023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36740821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58047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3F0B-CDFA-0992-93A0-89C610551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E78B30-EB0C-5DDC-4601-6AE9CB778C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A49EA-2202-8FC3-678E-00838DE35567}"/>
              </a:ext>
            </a:extLst>
          </p:cNvPr>
          <p:cNvSpPr>
            <a:spLocks noGrp="1"/>
          </p:cNvSpPr>
          <p:nvPr>
            <p:ph type="dt" sz="half" idx="10"/>
          </p:nvPr>
        </p:nvSpPr>
        <p:spPr/>
        <p:txBody>
          <a:bodyPr/>
          <a:lstStyle/>
          <a:p>
            <a:fld id="{64C5C253-50F6-4E30-8F91-C72A1EA54A34}" type="datetimeFigureOut">
              <a:rPr lang="en-US" smtClean="0"/>
              <a:t>4/23/2023</a:t>
            </a:fld>
            <a:endParaRPr lang="en-US"/>
          </a:p>
        </p:txBody>
      </p:sp>
      <p:sp>
        <p:nvSpPr>
          <p:cNvPr id="5" name="Footer Placeholder 4">
            <a:extLst>
              <a:ext uri="{FF2B5EF4-FFF2-40B4-BE49-F238E27FC236}">
                <a16:creationId xmlns:a16="http://schemas.microsoft.com/office/drawing/2014/main" id="{BDE04186-2C33-1599-476F-C06BB09A7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8D7A6-E721-1859-871F-7171700047DE}"/>
              </a:ext>
            </a:extLst>
          </p:cNvPr>
          <p:cNvSpPr>
            <a:spLocks noGrp="1"/>
          </p:cNvSpPr>
          <p:nvPr>
            <p:ph type="sldNum" sz="quarter" idx="12"/>
          </p:nvPr>
        </p:nvSpPr>
        <p:spPr/>
        <p:txBody>
          <a:bodyPr/>
          <a:lstStyle/>
          <a:p>
            <a:fld id="{918BD14D-1128-4DBC-9BE8-19E066FE55D6}" type="slidenum">
              <a:rPr lang="en-US" smtClean="0"/>
              <a:t>‹#›</a:t>
            </a:fld>
            <a:endParaRPr lang="en-US"/>
          </a:p>
        </p:txBody>
      </p:sp>
    </p:spTree>
    <p:extLst>
      <p:ext uri="{BB962C8B-B14F-4D97-AF65-F5344CB8AC3E}">
        <p14:creationId xmlns:p14="http://schemas.microsoft.com/office/powerpoint/2010/main" val="1825804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23D0-4803-DD91-76CD-4B39F0E8E1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4699EE-BA9B-85B7-07F9-5763E9FD83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DF7ECA-E3ED-C9DD-3CCF-E32B352315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72AE86-4576-9A68-06D0-7E5A80E4CDB2}"/>
              </a:ext>
            </a:extLst>
          </p:cNvPr>
          <p:cNvSpPr>
            <a:spLocks noGrp="1"/>
          </p:cNvSpPr>
          <p:nvPr>
            <p:ph type="dt" sz="half" idx="10"/>
          </p:nvPr>
        </p:nvSpPr>
        <p:spPr/>
        <p:txBody>
          <a:bodyPr/>
          <a:lstStyle/>
          <a:p>
            <a:fld id="{64C5C253-50F6-4E30-8F91-C72A1EA54A34}" type="datetimeFigureOut">
              <a:rPr lang="en-US" smtClean="0"/>
              <a:t>4/23/2023</a:t>
            </a:fld>
            <a:endParaRPr lang="en-US"/>
          </a:p>
        </p:txBody>
      </p:sp>
      <p:sp>
        <p:nvSpPr>
          <p:cNvPr id="6" name="Footer Placeholder 5">
            <a:extLst>
              <a:ext uri="{FF2B5EF4-FFF2-40B4-BE49-F238E27FC236}">
                <a16:creationId xmlns:a16="http://schemas.microsoft.com/office/drawing/2014/main" id="{57630963-821C-EA0B-EB73-43B7792874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F26AB-909D-F7B7-EA29-DCE5BD377ACF}"/>
              </a:ext>
            </a:extLst>
          </p:cNvPr>
          <p:cNvSpPr>
            <a:spLocks noGrp="1"/>
          </p:cNvSpPr>
          <p:nvPr>
            <p:ph type="sldNum" sz="quarter" idx="12"/>
          </p:nvPr>
        </p:nvSpPr>
        <p:spPr/>
        <p:txBody>
          <a:bodyPr/>
          <a:lstStyle/>
          <a:p>
            <a:fld id="{918BD14D-1128-4DBC-9BE8-19E066FE55D6}" type="slidenum">
              <a:rPr lang="en-US" smtClean="0"/>
              <a:t>‹#›</a:t>
            </a:fld>
            <a:endParaRPr lang="en-US"/>
          </a:p>
        </p:txBody>
      </p:sp>
    </p:spTree>
    <p:extLst>
      <p:ext uri="{BB962C8B-B14F-4D97-AF65-F5344CB8AC3E}">
        <p14:creationId xmlns:p14="http://schemas.microsoft.com/office/powerpoint/2010/main" val="2219785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3E0C-08B6-C91C-2292-208F3883CE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C48F80-3DD7-F99F-208E-BA84E3350B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7CDE0C-421A-64C1-CC38-0AB4B3A4EC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0CA6D9-9A86-F020-B56F-F2F41FD422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07A696-D1DC-8349-C405-B4F0B5FE6A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7B129C-63D6-72A2-7D9B-0B2DB5DE8E32}"/>
              </a:ext>
            </a:extLst>
          </p:cNvPr>
          <p:cNvSpPr>
            <a:spLocks noGrp="1"/>
          </p:cNvSpPr>
          <p:nvPr>
            <p:ph type="dt" sz="half" idx="10"/>
          </p:nvPr>
        </p:nvSpPr>
        <p:spPr/>
        <p:txBody>
          <a:bodyPr/>
          <a:lstStyle/>
          <a:p>
            <a:fld id="{64C5C253-50F6-4E30-8F91-C72A1EA54A34}" type="datetimeFigureOut">
              <a:rPr lang="en-US" smtClean="0"/>
              <a:t>4/23/2023</a:t>
            </a:fld>
            <a:endParaRPr lang="en-US"/>
          </a:p>
        </p:txBody>
      </p:sp>
      <p:sp>
        <p:nvSpPr>
          <p:cNvPr id="8" name="Footer Placeholder 7">
            <a:extLst>
              <a:ext uri="{FF2B5EF4-FFF2-40B4-BE49-F238E27FC236}">
                <a16:creationId xmlns:a16="http://schemas.microsoft.com/office/drawing/2014/main" id="{8F8E23FB-65A4-C168-FB13-EDBFF92514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AD794C-2F13-01C0-B375-47F3771599F0}"/>
              </a:ext>
            </a:extLst>
          </p:cNvPr>
          <p:cNvSpPr>
            <a:spLocks noGrp="1"/>
          </p:cNvSpPr>
          <p:nvPr>
            <p:ph type="sldNum" sz="quarter" idx="12"/>
          </p:nvPr>
        </p:nvSpPr>
        <p:spPr/>
        <p:txBody>
          <a:bodyPr/>
          <a:lstStyle/>
          <a:p>
            <a:fld id="{918BD14D-1128-4DBC-9BE8-19E066FE55D6}" type="slidenum">
              <a:rPr lang="en-US" smtClean="0"/>
              <a:t>‹#›</a:t>
            </a:fld>
            <a:endParaRPr lang="en-US"/>
          </a:p>
        </p:txBody>
      </p:sp>
    </p:spTree>
    <p:extLst>
      <p:ext uri="{BB962C8B-B14F-4D97-AF65-F5344CB8AC3E}">
        <p14:creationId xmlns:p14="http://schemas.microsoft.com/office/powerpoint/2010/main" val="325808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878D5-60A3-B2C1-2BBC-AAC36FC663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96602E-44C6-11B9-A74F-F03E1023D98D}"/>
              </a:ext>
            </a:extLst>
          </p:cNvPr>
          <p:cNvSpPr>
            <a:spLocks noGrp="1"/>
          </p:cNvSpPr>
          <p:nvPr>
            <p:ph type="dt" sz="half" idx="10"/>
          </p:nvPr>
        </p:nvSpPr>
        <p:spPr/>
        <p:txBody>
          <a:bodyPr/>
          <a:lstStyle/>
          <a:p>
            <a:fld id="{64C5C253-50F6-4E30-8F91-C72A1EA54A34}" type="datetimeFigureOut">
              <a:rPr lang="en-US" smtClean="0"/>
              <a:t>4/23/2023</a:t>
            </a:fld>
            <a:endParaRPr lang="en-US"/>
          </a:p>
        </p:txBody>
      </p:sp>
      <p:sp>
        <p:nvSpPr>
          <p:cNvPr id="4" name="Footer Placeholder 3">
            <a:extLst>
              <a:ext uri="{FF2B5EF4-FFF2-40B4-BE49-F238E27FC236}">
                <a16:creationId xmlns:a16="http://schemas.microsoft.com/office/drawing/2014/main" id="{0392E31D-5BF5-E6D7-CB46-AAA376E692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CA572B-EBB0-A349-0232-A6ACD0D1EC11}"/>
              </a:ext>
            </a:extLst>
          </p:cNvPr>
          <p:cNvSpPr>
            <a:spLocks noGrp="1"/>
          </p:cNvSpPr>
          <p:nvPr>
            <p:ph type="sldNum" sz="quarter" idx="12"/>
          </p:nvPr>
        </p:nvSpPr>
        <p:spPr/>
        <p:txBody>
          <a:bodyPr/>
          <a:lstStyle/>
          <a:p>
            <a:fld id="{918BD14D-1128-4DBC-9BE8-19E066FE55D6}" type="slidenum">
              <a:rPr lang="en-US" smtClean="0"/>
              <a:t>‹#›</a:t>
            </a:fld>
            <a:endParaRPr lang="en-US"/>
          </a:p>
        </p:txBody>
      </p:sp>
    </p:spTree>
    <p:extLst>
      <p:ext uri="{BB962C8B-B14F-4D97-AF65-F5344CB8AC3E}">
        <p14:creationId xmlns:p14="http://schemas.microsoft.com/office/powerpoint/2010/main" val="58814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75B13B-2274-0C7B-7A3E-FDA460FF78F2}"/>
              </a:ext>
            </a:extLst>
          </p:cNvPr>
          <p:cNvSpPr>
            <a:spLocks noGrp="1"/>
          </p:cNvSpPr>
          <p:nvPr>
            <p:ph type="dt" sz="half" idx="10"/>
          </p:nvPr>
        </p:nvSpPr>
        <p:spPr/>
        <p:txBody>
          <a:bodyPr/>
          <a:lstStyle/>
          <a:p>
            <a:fld id="{64C5C253-50F6-4E30-8F91-C72A1EA54A34}" type="datetimeFigureOut">
              <a:rPr lang="en-US" smtClean="0"/>
              <a:t>4/23/2023</a:t>
            </a:fld>
            <a:endParaRPr lang="en-US"/>
          </a:p>
        </p:txBody>
      </p:sp>
      <p:sp>
        <p:nvSpPr>
          <p:cNvPr id="3" name="Footer Placeholder 2">
            <a:extLst>
              <a:ext uri="{FF2B5EF4-FFF2-40B4-BE49-F238E27FC236}">
                <a16:creationId xmlns:a16="http://schemas.microsoft.com/office/drawing/2014/main" id="{2EF27BA1-7594-F293-E4FF-877E20E35D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AA1618-E820-7DEA-74AA-7F45DA2B48DB}"/>
              </a:ext>
            </a:extLst>
          </p:cNvPr>
          <p:cNvSpPr>
            <a:spLocks noGrp="1"/>
          </p:cNvSpPr>
          <p:nvPr>
            <p:ph type="sldNum" sz="quarter" idx="12"/>
          </p:nvPr>
        </p:nvSpPr>
        <p:spPr/>
        <p:txBody>
          <a:bodyPr/>
          <a:lstStyle/>
          <a:p>
            <a:fld id="{918BD14D-1128-4DBC-9BE8-19E066FE55D6}" type="slidenum">
              <a:rPr lang="en-US" smtClean="0"/>
              <a:t>‹#›</a:t>
            </a:fld>
            <a:endParaRPr lang="en-US"/>
          </a:p>
        </p:txBody>
      </p:sp>
    </p:spTree>
    <p:extLst>
      <p:ext uri="{BB962C8B-B14F-4D97-AF65-F5344CB8AC3E}">
        <p14:creationId xmlns:p14="http://schemas.microsoft.com/office/powerpoint/2010/main" val="2846446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894FA-D7E7-5919-89B0-3DDF049A64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DC8D4F-05A3-56F8-CEBB-EFD1F63018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C44CC0-2D2D-F266-90A8-BBED34165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378B4-D3AF-C05F-0398-EAC3970AEF88}"/>
              </a:ext>
            </a:extLst>
          </p:cNvPr>
          <p:cNvSpPr>
            <a:spLocks noGrp="1"/>
          </p:cNvSpPr>
          <p:nvPr>
            <p:ph type="dt" sz="half" idx="10"/>
          </p:nvPr>
        </p:nvSpPr>
        <p:spPr/>
        <p:txBody>
          <a:bodyPr/>
          <a:lstStyle/>
          <a:p>
            <a:fld id="{64C5C253-50F6-4E30-8F91-C72A1EA54A34}" type="datetimeFigureOut">
              <a:rPr lang="en-US" smtClean="0"/>
              <a:t>4/23/2023</a:t>
            </a:fld>
            <a:endParaRPr lang="en-US"/>
          </a:p>
        </p:txBody>
      </p:sp>
      <p:sp>
        <p:nvSpPr>
          <p:cNvPr id="6" name="Footer Placeholder 5">
            <a:extLst>
              <a:ext uri="{FF2B5EF4-FFF2-40B4-BE49-F238E27FC236}">
                <a16:creationId xmlns:a16="http://schemas.microsoft.com/office/drawing/2014/main" id="{BA58BEF4-FF9C-DD41-15CF-AC75FD9E0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BF89BA-657C-876C-5CFF-747B5B0829FA}"/>
              </a:ext>
            </a:extLst>
          </p:cNvPr>
          <p:cNvSpPr>
            <a:spLocks noGrp="1"/>
          </p:cNvSpPr>
          <p:nvPr>
            <p:ph type="sldNum" sz="quarter" idx="12"/>
          </p:nvPr>
        </p:nvSpPr>
        <p:spPr/>
        <p:txBody>
          <a:bodyPr/>
          <a:lstStyle/>
          <a:p>
            <a:fld id="{918BD14D-1128-4DBC-9BE8-19E066FE55D6}" type="slidenum">
              <a:rPr lang="en-US" smtClean="0"/>
              <a:t>‹#›</a:t>
            </a:fld>
            <a:endParaRPr lang="en-US"/>
          </a:p>
        </p:txBody>
      </p:sp>
    </p:spTree>
    <p:extLst>
      <p:ext uri="{BB962C8B-B14F-4D97-AF65-F5344CB8AC3E}">
        <p14:creationId xmlns:p14="http://schemas.microsoft.com/office/powerpoint/2010/main" val="2286387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BFD-2C1C-B1F6-06FA-D38E6160C3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45C4F5-1791-899C-9129-7C993A14D1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B4A65C-2E33-88E6-7BC4-203B27E131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E7B592-A127-CA81-11B5-78717C71255A}"/>
              </a:ext>
            </a:extLst>
          </p:cNvPr>
          <p:cNvSpPr>
            <a:spLocks noGrp="1"/>
          </p:cNvSpPr>
          <p:nvPr>
            <p:ph type="dt" sz="half" idx="10"/>
          </p:nvPr>
        </p:nvSpPr>
        <p:spPr/>
        <p:txBody>
          <a:bodyPr/>
          <a:lstStyle/>
          <a:p>
            <a:fld id="{64C5C253-50F6-4E30-8F91-C72A1EA54A34}" type="datetimeFigureOut">
              <a:rPr lang="en-US" smtClean="0"/>
              <a:t>4/23/2023</a:t>
            </a:fld>
            <a:endParaRPr lang="en-US"/>
          </a:p>
        </p:txBody>
      </p:sp>
      <p:sp>
        <p:nvSpPr>
          <p:cNvPr id="6" name="Footer Placeholder 5">
            <a:extLst>
              <a:ext uri="{FF2B5EF4-FFF2-40B4-BE49-F238E27FC236}">
                <a16:creationId xmlns:a16="http://schemas.microsoft.com/office/drawing/2014/main" id="{6FBDF530-B1D5-94F2-58DD-FFB73C939C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914513-6B40-84D1-FC1B-BF0D59F1D2F3}"/>
              </a:ext>
            </a:extLst>
          </p:cNvPr>
          <p:cNvSpPr>
            <a:spLocks noGrp="1"/>
          </p:cNvSpPr>
          <p:nvPr>
            <p:ph type="sldNum" sz="quarter" idx="12"/>
          </p:nvPr>
        </p:nvSpPr>
        <p:spPr/>
        <p:txBody>
          <a:bodyPr/>
          <a:lstStyle/>
          <a:p>
            <a:fld id="{918BD14D-1128-4DBC-9BE8-19E066FE55D6}" type="slidenum">
              <a:rPr lang="en-US" smtClean="0"/>
              <a:t>‹#›</a:t>
            </a:fld>
            <a:endParaRPr lang="en-US"/>
          </a:p>
        </p:txBody>
      </p:sp>
    </p:spTree>
    <p:extLst>
      <p:ext uri="{BB962C8B-B14F-4D97-AF65-F5344CB8AC3E}">
        <p14:creationId xmlns:p14="http://schemas.microsoft.com/office/powerpoint/2010/main" val="1292427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A6E067-CB47-C5BC-A8DC-B4B628B387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0A068A-06BD-92E2-6CA8-751BC3722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E1EA9-F35C-D952-E749-C4C387DCA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C5C253-50F6-4E30-8F91-C72A1EA54A34}" type="datetimeFigureOut">
              <a:rPr lang="en-US" smtClean="0"/>
              <a:t>4/23/2023</a:t>
            </a:fld>
            <a:endParaRPr lang="en-US"/>
          </a:p>
        </p:txBody>
      </p:sp>
      <p:sp>
        <p:nvSpPr>
          <p:cNvPr id="5" name="Footer Placeholder 4">
            <a:extLst>
              <a:ext uri="{FF2B5EF4-FFF2-40B4-BE49-F238E27FC236}">
                <a16:creationId xmlns:a16="http://schemas.microsoft.com/office/drawing/2014/main" id="{B6CC6569-985C-9B8D-DD0F-DD60A8E45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6CED67-EC9A-E407-5F71-F6D593166D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8BD14D-1128-4DBC-9BE8-19E066FE55D6}" type="slidenum">
              <a:rPr lang="en-US" smtClean="0"/>
              <a:t>‹#›</a:t>
            </a:fld>
            <a:endParaRPr lang="en-US"/>
          </a:p>
        </p:txBody>
      </p:sp>
    </p:spTree>
    <p:extLst>
      <p:ext uri="{BB962C8B-B14F-4D97-AF65-F5344CB8AC3E}">
        <p14:creationId xmlns:p14="http://schemas.microsoft.com/office/powerpoint/2010/main" val="3025898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21.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9.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jpeg"/></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ixGod191001/CEDC/issues/53" TargetMode="External"/><Relationship Id="rId13" Type="http://schemas.openxmlformats.org/officeDocument/2006/relationships/hyperlink" Target="https://github.com/SixGod191001/CEDC/issues/55" TargetMode="External"/><Relationship Id="rId3" Type="http://schemas.openxmlformats.org/officeDocument/2006/relationships/hyperlink" Target="https://github.com/SixGod191001/CEDC/issues/54" TargetMode="External"/><Relationship Id="rId7" Type="http://schemas.openxmlformats.org/officeDocument/2006/relationships/hyperlink" Target="https://github.com/SixGod191001/CEDC/issues/43" TargetMode="External"/><Relationship Id="rId12" Type="http://schemas.openxmlformats.org/officeDocument/2006/relationships/hyperlink" Target="https://github.com/SixGod191001/CEDC/issues/47" TargetMode="External"/><Relationship Id="rId2" Type="http://schemas.openxmlformats.org/officeDocument/2006/relationships/hyperlink" Target="https://github.com/SixGod191001/CEDC/issues/40" TargetMode="External"/><Relationship Id="rId16" Type="http://schemas.openxmlformats.org/officeDocument/2006/relationships/hyperlink" Target="https://github.com/SixGod191001/CEDC/issues/51" TargetMode="External"/><Relationship Id="rId1" Type="http://schemas.openxmlformats.org/officeDocument/2006/relationships/slideLayout" Target="../slideLayouts/slideLayout12.xml"/><Relationship Id="rId6" Type="http://schemas.openxmlformats.org/officeDocument/2006/relationships/hyperlink" Target="https://github.com/SixGod191001/CEDC/issues/49" TargetMode="External"/><Relationship Id="rId11" Type="http://schemas.openxmlformats.org/officeDocument/2006/relationships/hyperlink" Target="https://github.com/SixGod191001/CEDC/issues/46" TargetMode="External"/><Relationship Id="rId5" Type="http://schemas.openxmlformats.org/officeDocument/2006/relationships/hyperlink" Target="https://github.com/SixGod191001/CEDC/issues/42" TargetMode="External"/><Relationship Id="rId15" Type="http://schemas.openxmlformats.org/officeDocument/2006/relationships/hyperlink" Target="https://github.com/SixGod191001/CEDC/issues/56" TargetMode="External"/><Relationship Id="rId10" Type="http://schemas.openxmlformats.org/officeDocument/2006/relationships/hyperlink" Target="https://github.com/SixGod191001/CEDC/issues/57" TargetMode="External"/><Relationship Id="rId4" Type="http://schemas.openxmlformats.org/officeDocument/2006/relationships/hyperlink" Target="https://github.com/SixGod191001/CEDC/issues/41" TargetMode="External"/><Relationship Id="rId9" Type="http://schemas.openxmlformats.org/officeDocument/2006/relationships/hyperlink" Target="https://github.com/SixGod191001/CEDC/issues/50" TargetMode="External"/><Relationship Id="rId14" Type="http://schemas.openxmlformats.org/officeDocument/2006/relationships/hyperlink" Target="https://github.com/SixGod191001/CEDC/issues/5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57.sv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6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69.sv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3.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2" Type="http://schemas.openxmlformats.org/officeDocument/2006/relationships/notesSlide" Target="../notesSlides/notesSlide15.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15.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91.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s>
</file>

<file path=ppt/slides/_rels/slide3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4.png"/><Relationship Id="rId7" Type="http://schemas.openxmlformats.org/officeDocument/2006/relationships/image" Target="../media/image94.png"/><Relationship Id="rId12"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84.png"/><Relationship Id="rId11" Type="http://schemas.openxmlformats.org/officeDocument/2006/relationships/image" Target="../media/image96.png"/><Relationship Id="rId5" Type="http://schemas.openxmlformats.org/officeDocument/2006/relationships/image" Target="../media/image81.png"/><Relationship Id="rId10" Type="http://schemas.openxmlformats.org/officeDocument/2006/relationships/image" Target="../media/image95.png"/><Relationship Id="rId4" Type="http://schemas.openxmlformats.org/officeDocument/2006/relationships/image" Target="../media/image76.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notesSlide" Target="../notesSlides/notesSlide4.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emf"/><Relationship Id="rId10" Type="http://schemas.openxmlformats.org/officeDocument/2006/relationships/image" Target="../media/image23.png"/><Relationship Id="rId4" Type="http://schemas.openxmlformats.org/officeDocument/2006/relationships/oleObject" Target="../embeddings/oleObject1.bin"/><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8.sv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D25B54-6779-CD4A-A56B-DDD9A9221720}"/>
              </a:ext>
            </a:extLst>
          </p:cNvPr>
          <p:cNvSpPr>
            <a:spLocks noGrp="1"/>
          </p:cNvSpPr>
          <p:nvPr>
            <p:ph type="ftr" sz="quarter" idx="11"/>
          </p:nvPr>
        </p:nvSpPr>
        <p:spPr/>
        <p:txBody>
          <a:bodyPr/>
          <a:lstStyle/>
          <a:p>
            <a:r>
              <a:rPr lang="en-US" dirty="0"/>
              <a:t>© 2023 Cognizant</a:t>
            </a:r>
          </a:p>
        </p:txBody>
      </p:sp>
      <p:sp>
        <p:nvSpPr>
          <p:cNvPr id="17" name="Subtitle 16">
            <a:extLst>
              <a:ext uri="{FF2B5EF4-FFF2-40B4-BE49-F238E27FC236}">
                <a16:creationId xmlns:a16="http://schemas.microsoft.com/office/drawing/2014/main" id="{09899AD9-F05F-4448-84EC-C44E5A3155BE}"/>
              </a:ext>
            </a:extLst>
          </p:cNvPr>
          <p:cNvSpPr>
            <a:spLocks noGrp="1"/>
          </p:cNvSpPr>
          <p:nvPr>
            <p:ph type="subTitle" idx="1"/>
          </p:nvPr>
        </p:nvSpPr>
        <p:spPr>
          <a:xfrm>
            <a:off x="1042416" y="4497383"/>
            <a:ext cx="4728069" cy="580643"/>
          </a:xfrm>
        </p:spPr>
        <p:txBody>
          <a:bodyPr/>
          <a:lstStyle/>
          <a:p>
            <a:r>
              <a:rPr lang="en-US" b="1" i="0" dirty="0">
                <a:solidFill>
                  <a:srgbClr val="40485B"/>
                </a:solidFill>
                <a:effectLst/>
                <a:latin typeface="-apple-system"/>
              </a:rPr>
              <a:t>Cloud base ETL DevOps process of Cognizant</a:t>
            </a:r>
            <a:endParaRPr lang="en-US" b="1" dirty="0"/>
          </a:p>
        </p:txBody>
      </p:sp>
      <p:pic>
        <p:nvPicPr>
          <p:cNvPr id="3" name="Picture 2" descr="Icon&#10;&#10;Description automatically generated">
            <a:extLst>
              <a:ext uri="{FF2B5EF4-FFF2-40B4-BE49-F238E27FC236}">
                <a16:creationId xmlns:a16="http://schemas.microsoft.com/office/drawing/2014/main" id="{F1C6C45C-A441-6AD1-AF88-52B87E3CA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97" y="2457443"/>
            <a:ext cx="4295806" cy="1943114"/>
          </a:xfrm>
          <a:prstGeom prst="rect">
            <a:avLst/>
          </a:prstGeom>
        </p:spPr>
      </p:pic>
    </p:spTree>
    <p:extLst>
      <p:ext uri="{BB962C8B-B14F-4D97-AF65-F5344CB8AC3E}">
        <p14:creationId xmlns:p14="http://schemas.microsoft.com/office/powerpoint/2010/main" val="161683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19441" y="393725"/>
            <a:ext cx="11641608" cy="365125"/>
          </a:xfrm>
        </p:spPr>
        <p:txBody>
          <a:bodyPr vert="horz" lIns="91440" tIns="45720" rIns="91440" bIns="45720" rtlCol="0" anchor="b">
            <a:noAutofit/>
          </a:bodyPr>
          <a:lstStyle/>
          <a:p>
            <a:pPr>
              <a:lnSpc>
                <a:spcPct val="90000"/>
              </a:lnSpc>
            </a:pPr>
            <a:r>
              <a:rPr lang="en-US" altLang="zh-CN" sz="3600" dirty="0"/>
              <a:t>Architecture-basic </a:t>
            </a:r>
            <a:r>
              <a:rPr lang="en-US" altLang="zh-CN" sz="3600" dirty="0" err="1"/>
              <a:t>logicflow</a:t>
            </a:r>
            <a:endParaRPr lang="en-US" sz="3600" kern="1200" dirty="0">
              <a:solidFill>
                <a:schemeClr val="tx1"/>
              </a:solidFill>
              <a:latin typeface="+mj-lt"/>
              <a:ea typeface="+mj-ea"/>
              <a:cs typeface="+mj-cs"/>
            </a:endParaRPr>
          </a:p>
        </p:txBody>
      </p:sp>
      <p:sp>
        <p:nvSpPr>
          <p:cNvPr id="4" name="Footer Placeholder 3">
            <a:extLst>
              <a:ext uri="{FF2B5EF4-FFF2-40B4-BE49-F238E27FC236}">
                <a16:creationId xmlns:a16="http://schemas.microsoft.com/office/drawing/2014/main" id="{D86E4B1B-97AA-9147-B0BD-ABC07BD9A31D}"/>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pPr>
            <a:r>
              <a:rPr lang="en-US" sz="1200" kern="1200">
                <a:solidFill>
                  <a:schemeClr val="tx1">
                    <a:tint val="75000"/>
                  </a:schemeClr>
                </a:solidFill>
                <a:latin typeface="+mn-lt"/>
                <a:ea typeface="+mn-ea"/>
                <a:cs typeface="+mn-cs"/>
              </a:rPr>
              <a:t>© 2022 Cognizant</a:t>
            </a:r>
          </a:p>
        </p:txBody>
      </p:sp>
      <p:sp>
        <p:nvSpPr>
          <p:cNvPr id="2" name="Slide Number Placeholder 1">
            <a:extLst>
              <a:ext uri="{FF2B5EF4-FFF2-40B4-BE49-F238E27FC236}">
                <a16:creationId xmlns:a16="http://schemas.microsoft.com/office/drawing/2014/main" id="{88D4CF34-9394-874A-AF73-6D9D124E8ED6}"/>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lgn="r">
              <a:spcAft>
                <a:spcPts val="600"/>
              </a:spcAft>
            </a:pPr>
            <a:fld id="{2EFEF571-C9B4-4D92-A7F7-315B894862A8}" type="slidenum">
              <a:rPr lang="en-US" sz="1200" smtClean="0">
                <a:solidFill>
                  <a:schemeClr val="tx1">
                    <a:tint val="75000"/>
                  </a:schemeClr>
                </a:solidFill>
              </a:rPr>
              <a:pPr algn="r">
                <a:spcAft>
                  <a:spcPts val="600"/>
                </a:spcAft>
              </a:pPr>
              <a:t>10</a:t>
            </a:fld>
            <a:endParaRPr lang="en-US" sz="1200">
              <a:solidFill>
                <a:schemeClr val="tx1">
                  <a:tint val="75000"/>
                </a:schemeClr>
              </a:solidFill>
            </a:endParaRPr>
          </a:p>
        </p:txBody>
      </p:sp>
      <p:sp>
        <p:nvSpPr>
          <p:cNvPr id="27" name="TextBox 26">
            <a:extLst>
              <a:ext uri="{FF2B5EF4-FFF2-40B4-BE49-F238E27FC236}">
                <a16:creationId xmlns:a16="http://schemas.microsoft.com/office/drawing/2014/main" id="{DC810038-450A-AD42-921F-1E13A083506F}"/>
              </a:ext>
            </a:extLst>
          </p:cNvPr>
          <p:cNvSpPr txBox="1"/>
          <p:nvPr/>
        </p:nvSpPr>
        <p:spPr>
          <a:xfrm>
            <a:off x="8604613" y="3069279"/>
            <a:ext cx="2909532" cy="656077"/>
          </a:xfrm>
          <a:prstGeom prst="rect">
            <a:avLst/>
          </a:prstGeom>
          <a:noFill/>
        </p:spPr>
        <p:txBody>
          <a:bodyPr wrap="square">
            <a:spAutoFit/>
          </a:bodyPr>
          <a:lstStyle/>
          <a:p>
            <a:pPr marL="0" algn="l" rtl="0" eaLnBrk="1" latinLnBrk="0" hangingPunct="1">
              <a:lnSpc>
                <a:spcPct val="120000"/>
              </a:lnSpc>
              <a:spcBef>
                <a:spcPts val="0"/>
              </a:spcBef>
              <a:spcAft>
                <a:spcPts val="600"/>
              </a:spcAft>
            </a:pPr>
            <a:br>
              <a:rPr lang="en-US" sz="1600" spc="-7">
                <a:latin typeface="Arial" panose="020B0604020202020204" pitchFamily="34" charset="0"/>
                <a:cs typeface="Arial" panose="020B0604020202020204" pitchFamily="34" charset="0"/>
              </a:rPr>
            </a:br>
            <a:endParaRPr lang="en-US" sz="1600" b="1" spc="-7">
              <a:solidFill>
                <a:schemeClr val="accent5"/>
              </a:solidFill>
              <a:latin typeface="Arial" panose="020B0604020202020204" pitchFamily="34" charset="0"/>
              <a:cs typeface="Arial" panose="020B0604020202020204" pitchFamily="34" charset="0"/>
            </a:endParaRPr>
          </a:p>
        </p:txBody>
      </p:sp>
      <p:pic>
        <p:nvPicPr>
          <p:cNvPr id="3074" name="Picture 2" descr="68747470733a2f2f67697465652e636f6d2f536978476f64323031392f7368617265642d696e666f2f7261772f6d61737465722f6769746875625f696d616765732f696d616765732f62617369635f6c6f676963666c6f772e706e67 (2644×2244)">
            <a:extLst>
              <a:ext uri="{FF2B5EF4-FFF2-40B4-BE49-F238E27FC236}">
                <a16:creationId xmlns:a16="http://schemas.microsoft.com/office/drawing/2014/main" id="{479FAF0A-1D53-FE80-18EA-9E999A7B1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453" y="878428"/>
            <a:ext cx="6548799" cy="5558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618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558157-34C4-0D4E-8EF5-10555BDC7059}"/>
              </a:ext>
            </a:extLst>
          </p:cNvPr>
          <p:cNvSpPr>
            <a:spLocks noGrp="1"/>
          </p:cNvSpPr>
          <p:nvPr>
            <p:ph type="ftr" sz="quarter" idx="11"/>
          </p:nvPr>
        </p:nvSpPr>
        <p:spPr/>
        <p:txBody>
          <a:bodyPr/>
          <a:lstStyle/>
          <a:p>
            <a:r>
              <a:rPr lang="en-US"/>
              <a:t>© 2022 Cognizant</a:t>
            </a:r>
          </a:p>
        </p:txBody>
      </p:sp>
      <p:sp>
        <p:nvSpPr>
          <p:cNvPr id="9" name="Slide Number Placeholder 8">
            <a:extLst>
              <a:ext uri="{FF2B5EF4-FFF2-40B4-BE49-F238E27FC236}">
                <a16:creationId xmlns:a16="http://schemas.microsoft.com/office/drawing/2014/main" id="{65829ED1-EEE0-AB45-9141-7B0D36940696}"/>
              </a:ext>
            </a:extLst>
          </p:cNvPr>
          <p:cNvSpPr>
            <a:spLocks noGrp="1"/>
          </p:cNvSpPr>
          <p:nvPr>
            <p:ph type="sldNum" sz="quarter" idx="12"/>
          </p:nvPr>
        </p:nvSpPr>
        <p:spPr/>
        <p:txBody>
          <a:bodyPr/>
          <a:lstStyle/>
          <a:p>
            <a:fld id="{2EFEF571-C9B4-4D92-A7F7-315B894862A8}" type="slidenum">
              <a:rPr lang="en-US" dirty="0" smtClean="0"/>
              <a:pPr/>
              <a:t>11</a:t>
            </a:fld>
            <a:endParaRPr lang="en-US"/>
          </a:p>
        </p:txBody>
      </p:sp>
      <p:sp>
        <p:nvSpPr>
          <p:cNvPr id="84" name="Rounded Rectangle 83">
            <a:extLst>
              <a:ext uri="{FF2B5EF4-FFF2-40B4-BE49-F238E27FC236}">
                <a16:creationId xmlns:a16="http://schemas.microsoft.com/office/drawing/2014/main" id="{031E5D19-B56A-824A-AA5A-6BBCB9EB03D3}"/>
              </a:ext>
            </a:extLst>
          </p:cNvPr>
          <p:cNvSpPr/>
          <p:nvPr/>
        </p:nvSpPr>
        <p:spPr>
          <a:xfrm>
            <a:off x="3069515" y="2676071"/>
            <a:ext cx="4438226" cy="752929"/>
          </a:xfrm>
          <a:prstGeom prst="roundRect">
            <a:avLst>
              <a:gd name="adj" fmla="val 4035"/>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wrap="none" lIns="121900" tIns="60949" rIns="121900" bIns="60949" rtlCol="0" anchor="t">
            <a:spAutoFit/>
          </a:bodyPr>
          <a:lstStyle/>
          <a:p>
            <a:pPr marL="514350"/>
            <a:r>
              <a:rPr lang="en-US" sz="4000" dirty="0">
                <a:solidFill>
                  <a:schemeClr val="tx2"/>
                </a:solidFill>
              </a:rPr>
              <a:t>Project</a:t>
            </a:r>
            <a:r>
              <a:rPr lang="zh-CN" altLang="en-US" sz="4000" dirty="0">
                <a:solidFill>
                  <a:schemeClr val="tx2"/>
                </a:solidFill>
              </a:rPr>
              <a:t> </a:t>
            </a:r>
            <a:r>
              <a:rPr lang="en-US" altLang="zh-CN" sz="4000" dirty="0">
                <a:solidFill>
                  <a:schemeClr val="tx2"/>
                </a:solidFill>
              </a:rPr>
              <a:t>Milestone</a:t>
            </a:r>
            <a:endParaRPr lang="en-US" sz="4000" dirty="0">
              <a:solidFill>
                <a:schemeClr val="tx2"/>
              </a:solidFill>
            </a:endParaRPr>
          </a:p>
        </p:txBody>
      </p:sp>
      <p:pic>
        <p:nvPicPr>
          <p:cNvPr id="2" name="Graphic 73">
            <a:extLst>
              <a:ext uri="{FF2B5EF4-FFF2-40B4-BE49-F238E27FC236}">
                <a16:creationId xmlns:a16="http://schemas.microsoft.com/office/drawing/2014/main" id="{76BCAD0B-74A2-746A-1D53-C32CD856C17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867910" y="2602430"/>
            <a:ext cx="640080" cy="640080"/>
          </a:xfrm>
          <a:prstGeom prst="rect">
            <a:avLst/>
          </a:prstGeom>
        </p:spPr>
      </p:pic>
    </p:spTree>
    <p:extLst>
      <p:ext uri="{BB962C8B-B14F-4D97-AF65-F5344CB8AC3E}">
        <p14:creationId xmlns:p14="http://schemas.microsoft.com/office/powerpoint/2010/main" val="395079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82CFF6-B663-CEA0-21CC-80B4E38DA887}"/>
              </a:ext>
            </a:extLst>
          </p:cNvPr>
          <p:cNvSpPr>
            <a:spLocks noGrp="1"/>
          </p:cNvSpPr>
          <p:nvPr>
            <p:ph type="title"/>
          </p:nvPr>
        </p:nvSpPr>
        <p:spPr>
          <a:xfrm>
            <a:off x="452439" y="267304"/>
            <a:ext cx="10808209" cy="307777"/>
          </a:xfrm>
        </p:spPr>
        <p:txBody>
          <a:bodyPr/>
          <a:lstStyle/>
          <a:p>
            <a:r>
              <a:rPr lang="en-US" sz="3600" dirty="0"/>
              <a:t>Project Milestone</a:t>
            </a:r>
          </a:p>
        </p:txBody>
      </p:sp>
      <p:sp>
        <p:nvSpPr>
          <p:cNvPr id="9" name="Arrow: Curved Down 8">
            <a:extLst>
              <a:ext uri="{FF2B5EF4-FFF2-40B4-BE49-F238E27FC236}">
                <a16:creationId xmlns:a16="http://schemas.microsoft.com/office/drawing/2014/main" id="{7DE31F85-ABD7-FD8B-319A-9961BCF01C72}"/>
              </a:ext>
            </a:extLst>
          </p:cNvPr>
          <p:cNvSpPr/>
          <p:nvPr/>
        </p:nvSpPr>
        <p:spPr>
          <a:xfrm rot="254122">
            <a:off x="5739431" y="2855404"/>
            <a:ext cx="4908051" cy="1294603"/>
          </a:xfrm>
          <a:prstGeom prst="curvedDownArrow">
            <a:avLst>
              <a:gd name="adj1" fmla="val 22871"/>
              <a:gd name="adj2" fmla="val 44750"/>
              <a:gd name="adj3" fmla="val 18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3" name="Arrow: Curved Down 12">
            <a:extLst>
              <a:ext uri="{FF2B5EF4-FFF2-40B4-BE49-F238E27FC236}">
                <a16:creationId xmlns:a16="http://schemas.microsoft.com/office/drawing/2014/main" id="{041FECEA-76F8-13FF-93D1-4ED2F574A59B}"/>
              </a:ext>
            </a:extLst>
          </p:cNvPr>
          <p:cNvSpPr/>
          <p:nvPr/>
        </p:nvSpPr>
        <p:spPr>
          <a:xfrm rot="11361040">
            <a:off x="1012490" y="3595757"/>
            <a:ext cx="4908051" cy="1294603"/>
          </a:xfrm>
          <a:prstGeom prst="curvedDownArrow">
            <a:avLst>
              <a:gd name="adj1" fmla="val 22339"/>
              <a:gd name="adj2" fmla="val 19013"/>
              <a:gd name="adj3"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4" name="Wave 13">
            <a:extLst>
              <a:ext uri="{FF2B5EF4-FFF2-40B4-BE49-F238E27FC236}">
                <a16:creationId xmlns:a16="http://schemas.microsoft.com/office/drawing/2014/main" id="{6185C381-9D94-5C6C-FAE3-A70C8D7FB82D}"/>
              </a:ext>
            </a:extLst>
          </p:cNvPr>
          <p:cNvSpPr/>
          <p:nvPr/>
        </p:nvSpPr>
        <p:spPr>
          <a:xfrm>
            <a:off x="1283537" y="2009720"/>
            <a:ext cx="648929" cy="511277"/>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CBBE153F-EFBD-4A74-D643-6BB1A3C332FA}"/>
              </a:ext>
            </a:extLst>
          </p:cNvPr>
          <p:cNvSpPr/>
          <p:nvPr/>
        </p:nvSpPr>
        <p:spPr>
          <a:xfrm rot="5400000">
            <a:off x="506364" y="2565969"/>
            <a:ext cx="1555178"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71">
            <a:extLst>
              <a:ext uri="{FF2B5EF4-FFF2-40B4-BE49-F238E27FC236}">
                <a16:creationId xmlns:a16="http://schemas.microsoft.com/office/drawing/2014/main" id="{EBB1FCCF-A431-36AC-36D5-B33E0064BF7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455598" y="2079827"/>
            <a:ext cx="304805" cy="371061"/>
          </a:xfrm>
          <a:prstGeom prst="rect">
            <a:avLst/>
          </a:prstGeom>
        </p:spPr>
      </p:pic>
      <p:sp>
        <p:nvSpPr>
          <p:cNvPr id="23" name="TextBox 22">
            <a:extLst>
              <a:ext uri="{FF2B5EF4-FFF2-40B4-BE49-F238E27FC236}">
                <a16:creationId xmlns:a16="http://schemas.microsoft.com/office/drawing/2014/main" id="{C3A91D00-69BF-3E4F-833C-DEF50A2E82BF}"/>
              </a:ext>
            </a:extLst>
          </p:cNvPr>
          <p:cNvSpPr txBox="1"/>
          <p:nvPr/>
        </p:nvSpPr>
        <p:spPr>
          <a:xfrm>
            <a:off x="1954910" y="1480600"/>
            <a:ext cx="2619758" cy="1046440"/>
          </a:xfrm>
          <a:prstGeom prst="rect">
            <a:avLst/>
          </a:prstGeom>
          <a:noFill/>
        </p:spPr>
        <p:txBody>
          <a:bodyPr wrap="square" rtlCol="0">
            <a:spAutoFit/>
          </a:bodyPr>
          <a:lstStyle/>
          <a:p>
            <a:r>
              <a:rPr lang="en-US" altLang="zh-CN" sz="1400" b="1" dirty="0">
                <a:solidFill>
                  <a:srgbClr val="0070C0"/>
                </a:solidFill>
              </a:rPr>
              <a:t>Milestone1(Q1)</a:t>
            </a:r>
          </a:p>
          <a:p>
            <a:r>
              <a:rPr lang="en-US" altLang="zh-CN" sz="1200" dirty="0">
                <a:solidFill>
                  <a:schemeClr val="accent1"/>
                </a:solidFill>
              </a:rPr>
              <a:t>What we done : </a:t>
            </a:r>
            <a:r>
              <a:rPr lang="en-US" altLang="zh-CN" sz="1200" dirty="0">
                <a:solidFill>
                  <a:schemeClr val="bg1">
                    <a:lumMod val="65000"/>
                  </a:schemeClr>
                </a:solidFill>
              </a:rPr>
              <a:t>Environment Ready</a:t>
            </a:r>
          </a:p>
          <a:p>
            <a:r>
              <a:rPr lang="en-US" sz="1200" dirty="0">
                <a:solidFill>
                  <a:schemeClr val="accent1"/>
                </a:solidFill>
              </a:rPr>
              <a:t> Value :</a:t>
            </a:r>
            <a:r>
              <a:rPr lang="en-US" sz="1200" dirty="0">
                <a:solidFill>
                  <a:schemeClr val="bg1">
                    <a:lumMod val="65000"/>
                  </a:schemeClr>
                </a:solidFill>
              </a:rPr>
              <a:t> Everyone was familiar with project technology, everyone familiar with  developer tools.</a:t>
            </a:r>
            <a:endParaRPr lang="en-US" sz="1200" dirty="0">
              <a:solidFill>
                <a:schemeClr val="accent1"/>
              </a:solidFill>
            </a:endParaRPr>
          </a:p>
        </p:txBody>
      </p:sp>
      <p:sp>
        <p:nvSpPr>
          <p:cNvPr id="24" name="Wave 23">
            <a:extLst>
              <a:ext uri="{FF2B5EF4-FFF2-40B4-BE49-F238E27FC236}">
                <a16:creationId xmlns:a16="http://schemas.microsoft.com/office/drawing/2014/main" id="{8760F188-43DA-7203-B846-3557BE773920}"/>
              </a:ext>
            </a:extLst>
          </p:cNvPr>
          <p:cNvSpPr/>
          <p:nvPr/>
        </p:nvSpPr>
        <p:spPr>
          <a:xfrm>
            <a:off x="2557878" y="3288100"/>
            <a:ext cx="648929" cy="511277"/>
          </a:xfrm>
          <a:prstGeom prst="wav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Sign 24">
            <a:extLst>
              <a:ext uri="{FF2B5EF4-FFF2-40B4-BE49-F238E27FC236}">
                <a16:creationId xmlns:a16="http://schemas.microsoft.com/office/drawing/2014/main" id="{B232BD34-B9C3-EC1E-9859-AE129FBD9CB8}"/>
              </a:ext>
            </a:extLst>
          </p:cNvPr>
          <p:cNvSpPr/>
          <p:nvPr/>
        </p:nvSpPr>
        <p:spPr>
          <a:xfrm rot="5400000">
            <a:off x="1762103" y="3862091"/>
            <a:ext cx="1555178" cy="45719"/>
          </a:xfrm>
          <a:prstGeom prst="mathMin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77">
            <a:extLst>
              <a:ext uri="{FF2B5EF4-FFF2-40B4-BE49-F238E27FC236}">
                <a16:creationId xmlns:a16="http://schemas.microsoft.com/office/drawing/2014/main" id="{0394CAFB-5470-4B30-5323-6E196D84FB8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35539" y="3366417"/>
            <a:ext cx="344945" cy="344945"/>
          </a:xfrm>
          <a:prstGeom prst="rect">
            <a:avLst/>
          </a:prstGeom>
        </p:spPr>
      </p:pic>
      <p:sp>
        <p:nvSpPr>
          <p:cNvPr id="28" name="TextBox 27">
            <a:extLst>
              <a:ext uri="{FF2B5EF4-FFF2-40B4-BE49-F238E27FC236}">
                <a16:creationId xmlns:a16="http://schemas.microsoft.com/office/drawing/2014/main" id="{4DC34B9F-78A1-279A-A48D-EBF4C09B1D5C}"/>
              </a:ext>
            </a:extLst>
          </p:cNvPr>
          <p:cNvSpPr txBox="1"/>
          <p:nvPr/>
        </p:nvSpPr>
        <p:spPr>
          <a:xfrm>
            <a:off x="3367526" y="2828830"/>
            <a:ext cx="2282046" cy="2000548"/>
          </a:xfrm>
          <a:prstGeom prst="rect">
            <a:avLst/>
          </a:prstGeom>
          <a:noFill/>
        </p:spPr>
        <p:txBody>
          <a:bodyPr wrap="square" rtlCol="0">
            <a:spAutoFit/>
          </a:bodyPr>
          <a:lstStyle/>
          <a:p>
            <a:r>
              <a:rPr lang="en-US" sz="1400" b="1" dirty="0">
                <a:solidFill>
                  <a:srgbClr val="92D050"/>
                </a:solidFill>
              </a:rPr>
              <a:t>Milestone2(Q2)</a:t>
            </a:r>
          </a:p>
          <a:p>
            <a:r>
              <a:rPr lang="en-US" sz="1200" dirty="0">
                <a:solidFill>
                  <a:schemeClr val="accent6"/>
                </a:solidFill>
              </a:rPr>
              <a:t>What we done </a:t>
            </a:r>
            <a:r>
              <a:rPr lang="en-US" sz="1200" dirty="0">
                <a:solidFill>
                  <a:schemeClr val="bg1">
                    <a:lumMod val="65000"/>
                  </a:schemeClr>
                </a:solidFill>
              </a:rPr>
              <a:t>:</a:t>
            </a:r>
          </a:p>
          <a:p>
            <a:r>
              <a:rPr lang="en-US" sz="1200" dirty="0">
                <a:solidFill>
                  <a:schemeClr val="bg1">
                    <a:lumMod val="65000"/>
                  </a:schemeClr>
                </a:solidFill>
              </a:rPr>
              <a:t>               Glue Framework</a:t>
            </a:r>
          </a:p>
          <a:p>
            <a:r>
              <a:rPr lang="en-US" sz="1200" dirty="0">
                <a:solidFill>
                  <a:schemeClr val="bg1">
                    <a:lumMod val="65000"/>
                  </a:schemeClr>
                </a:solidFill>
              </a:rPr>
              <a:t>               Airflow Framework</a:t>
            </a:r>
          </a:p>
          <a:p>
            <a:r>
              <a:rPr lang="en-US" sz="1200" dirty="0">
                <a:solidFill>
                  <a:schemeClr val="bg1">
                    <a:lumMod val="65000"/>
                  </a:schemeClr>
                </a:solidFill>
              </a:rPr>
              <a:t>               Add Requirements</a:t>
            </a:r>
          </a:p>
          <a:p>
            <a:r>
              <a:rPr lang="en-US" sz="1200" dirty="0">
                <a:solidFill>
                  <a:schemeClr val="accent6"/>
                </a:solidFill>
              </a:rPr>
              <a:t>Value: </a:t>
            </a:r>
            <a:r>
              <a:rPr lang="en-US" sz="1200" dirty="0">
                <a:solidFill>
                  <a:schemeClr val="bg1">
                    <a:lumMod val="65000"/>
                  </a:schemeClr>
                </a:solidFill>
              </a:rPr>
              <a:t>Familiar with cloud development and </a:t>
            </a:r>
            <a:r>
              <a:rPr lang="en-US" altLang="zh-CN" sz="1200" dirty="0">
                <a:solidFill>
                  <a:schemeClr val="bg1">
                    <a:lumMod val="65000"/>
                  </a:schemeClr>
                </a:solidFill>
              </a:rPr>
              <a:t>scrum</a:t>
            </a:r>
            <a:r>
              <a:rPr lang="en-US" sz="1200" dirty="0">
                <a:solidFill>
                  <a:schemeClr val="bg1">
                    <a:lumMod val="65000"/>
                  </a:schemeClr>
                </a:solidFill>
              </a:rPr>
              <a:t>, using Agile to quickly Build a Framework.</a:t>
            </a:r>
          </a:p>
          <a:p>
            <a:endParaRPr lang="en-US" sz="1400" b="1" dirty="0">
              <a:solidFill>
                <a:srgbClr val="92D050"/>
              </a:solidFill>
            </a:endParaRPr>
          </a:p>
        </p:txBody>
      </p:sp>
      <p:pic>
        <p:nvPicPr>
          <p:cNvPr id="32" name="Picture 11">
            <a:extLst>
              <a:ext uri="{FF2B5EF4-FFF2-40B4-BE49-F238E27FC236}">
                <a16:creationId xmlns:a16="http://schemas.microsoft.com/office/drawing/2014/main" id="{C3EF60A6-0480-5D0A-0751-CD450B8385E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4469375" y="5007159"/>
            <a:ext cx="453636" cy="453636"/>
          </a:xfrm>
          <a:prstGeom prst="rect">
            <a:avLst/>
          </a:prstGeom>
        </p:spPr>
      </p:pic>
      <p:sp>
        <p:nvSpPr>
          <p:cNvPr id="35" name="Wave 34">
            <a:extLst>
              <a:ext uri="{FF2B5EF4-FFF2-40B4-BE49-F238E27FC236}">
                <a16:creationId xmlns:a16="http://schemas.microsoft.com/office/drawing/2014/main" id="{20D4428C-9754-5351-2671-1A97616A17E1}"/>
              </a:ext>
            </a:extLst>
          </p:cNvPr>
          <p:cNvSpPr/>
          <p:nvPr/>
        </p:nvSpPr>
        <p:spPr>
          <a:xfrm>
            <a:off x="6364834" y="3371265"/>
            <a:ext cx="648929" cy="511277"/>
          </a:xfrm>
          <a:prstGeom prst="wave">
            <a:avLst/>
          </a:prstGeom>
          <a:solidFill>
            <a:schemeClr val="accent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inus Sign 35">
            <a:extLst>
              <a:ext uri="{FF2B5EF4-FFF2-40B4-BE49-F238E27FC236}">
                <a16:creationId xmlns:a16="http://schemas.microsoft.com/office/drawing/2014/main" id="{7A88EACF-B93F-914D-E2CE-9C6F54DD83BE}"/>
              </a:ext>
            </a:extLst>
          </p:cNvPr>
          <p:cNvSpPr/>
          <p:nvPr/>
        </p:nvSpPr>
        <p:spPr>
          <a:xfrm rot="5400000">
            <a:off x="5585075" y="3951072"/>
            <a:ext cx="1555178" cy="45719"/>
          </a:xfrm>
          <a:prstGeom prst="mathMinus">
            <a:avLst/>
          </a:prstGeom>
          <a:solidFill>
            <a:srgbClr val="92D05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C7B880-4597-57B1-2256-5D3758FDFBE1}"/>
              </a:ext>
            </a:extLst>
          </p:cNvPr>
          <p:cNvSpPr txBox="1"/>
          <p:nvPr/>
        </p:nvSpPr>
        <p:spPr>
          <a:xfrm>
            <a:off x="7078790" y="3031323"/>
            <a:ext cx="2596377" cy="954107"/>
          </a:xfrm>
          <a:prstGeom prst="rect">
            <a:avLst/>
          </a:prstGeom>
          <a:noFill/>
        </p:spPr>
        <p:txBody>
          <a:bodyPr wrap="square" rtlCol="0">
            <a:spAutoFit/>
          </a:bodyPr>
          <a:lstStyle/>
          <a:p>
            <a:pPr lvl="0"/>
            <a:r>
              <a:rPr lang="en-US" sz="1400" b="1" dirty="0">
                <a:solidFill>
                  <a:schemeClr val="accent2"/>
                </a:solidFill>
              </a:rPr>
              <a:t>Milestone3(Q3)</a:t>
            </a:r>
          </a:p>
          <a:p>
            <a:r>
              <a:rPr lang="en-US" altLang="zh-CN" sz="1400" dirty="0">
                <a:solidFill>
                  <a:schemeClr val="accent2"/>
                </a:solidFill>
              </a:rPr>
              <a:t>What will do</a:t>
            </a:r>
            <a:r>
              <a:rPr lang="en-US" altLang="zh-CN" sz="1400" dirty="0">
                <a:solidFill>
                  <a:schemeClr val="bg1">
                    <a:lumMod val="65000"/>
                  </a:schemeClr>
                </a:solidFill>
              </a:rPr>
              <a:t>: </a:t>
            </a:r>
            <a:r>
              <a:rPr lang="en-US" sz="1400" dirty="0">
                <a:solidFill>
                  <a:schemeClr val="bg1">
                    <a:lumMod val="65000"/>
                  </a:schemeClr>
                </a:solidFill>
              </a:rPr>
              <a:t>Add Databricks</a:t>
            </a:r>
          </a:p>
          <a:p>
            <a:r>
              <a:rPr lang="en-US" sz="1400" b="1" i="0" dirty="0">
                <a:solidFill>
                  <a:schemeClr val="accent2"/>
                </a:solidFill>
              </a:rPr>
              <a:t>Value:</a:t>
            </a:r>
          </a:p>
          <a:p>
            <a:pPr lvl="0"/>
            <a:endParaRPr lang="en-US" sz="1400" dirty="0">
              <a:solidFill>
                <a:schemeClr val="accent2">
                  <a:lumMod val="75000"/>
                </a:schemeClr>
              </a:solidFill>
            </a:endParaRPr>
          </a:p>
        </p:txBody>
      </p:sp>
      <p:sp>
        <p:nvSpPr>
          <p:cNvPr id="39" name="Wave 38">
            <a:extLst>
              <a:ext uri="{FF2B5EF4-FFF2-40B4-BE49-F238E27FC236}">
                <a16:creationId xmlns:a16="http://schemas.microsoft.com/office/drawing/2014/main" id="{D30ABEC7-D9DD-26D9-76F1-C5D602FA7594}"/>
              </a:ext>
            </a:extLst>
          </p:cNvPr>
          <p:cNvSpPr/>
          <p:nvPr/>
        </p:nvSpPr>
        <p:spPr>
          <a:xfrm>
            <a:off x="8685588" y="4495882"/>
            <a:ext cx="648929" cy="511277"/>
          </a:xfrm>
          <a:prstGeom prst="wave">
            <a:avLst/>
          </a:prstGeom>
          <a:solidFill>
            <a:srgbClr val="CC0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Minus Sign 39">
            <a:extLst>
              <a:ext uri="{FF2B5EF4-FFF2-40B4-BE49-F238E27FC236}">
                <a16:creationId xmlns:a16="http://schemas.microsoft.com/office/drawing/2014/main" id="{8A91BC73-4969-DF25-52D8-0663BBDA327E}"/>
              </a:ext>
            </a:extLst>
          </p:cNvPr>
          <p:cNvSpPr/>
          <p:nvPr/>
        </p:nvSpPr>
        <p:spPr>
          <a:xfrm rot="5400000">
            <a:off x="7908414" y="5055271"/>
            <a:ext cx="1555178" cy="45719"/>
          </a:xfrm>
          <a:prstGeom prst="mathMinus">
            <a:avLst/>
          </a:prstGeom>
          <a:solidFill>
            <a:srgbClr val="92D05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105">
            <a:extLst>
              <a:ext uri="{FF2B5EF4-FFF2-40B4-BE49-F238E27FC236}">
                <a16:creationId xmlns:a16="http://schemas.microsoft.com/office/drawing/2014/main" id="{B2D1BF0B-D0D4-2488-08D5-FADA87EA765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8825026" y="4566494"/>
            <a:ext cx="370052" cy="370052"/>
          </a:xfrm>
          <a:prstGeom prst="rect">
            <a:avLst/>
          </a:prstGeom>
        </p:spPr>
      </p:pic>
      <p:sp>
        <p:nvSpPr>
          <p:cNvPr id="43" name="TextBox 42">
            <a:extLst>
              <a:ext uri="{FF2B5EF4-FFF2-40B4-BE49-F238E27FC236}">
                <a16:creationId xmlns:a16="http://schemas.microsoft.com/office/drawing/2014/main" id="{00789AD5-FFEA-0CC1-FEA2-E25331B6AE8B}"/>
              </a:ext>
            </a:extLst>
          </p:cNvPr>
          <p:cNvSpPr txBox="1"/>
          <p:nvPr/>
        </p:nvSpPr>
        <p:spPr>
          <a:xfrm>
            <a:off x="9438968" y="4364429"/>
            <a:ext cx="2438400" cy="677108"/>
          </a:xfrm>
          <a:prstGeom prst="rect">
            <a:avLst/>
          </a:prstGeom>
          <a:noFill/>
        </p:spPr>
        <p:txBody>
          <a:bodyPr wrap="square" rtlCol="0">
            <a:spAutoFit/>
          </a:bodyPr>
          <a:lstStyle/>
          <a:p>
            <a:r>
              <a:rPr lang="en-US" altLang="zh-CN" sz="1400" b="1" dirty="0">
                <a:solidFill>
                  <a:srgbClr val="C00000"/>
                </a:solidFill>
              </a:rPr>
              <a:t>Milestone4(Q4)	</a:t>
            </a:r>
          </a:p>
          <a:p>
            <a:r>
              <a:rPr lang="en-US" altLang="zh-CN" sz="1200" dirty="0">
                <a:solidFill>
                  <a:srgbClr val="CC0000"/>
                </a:solidFill>
              </a:rPr>
              <a:t>What will do  : </a:t>
            </a:r>
            <a:r>
              <a:rPr lang="en-US" altLang="zh-CN" sz="1200" dirty="0">
                <a:solidFill>
                  <a:schemeClr val="bg1">
                    <a:lumMod val="65000"/>
                  </a:schemeClr>
                </a:solidFill>
              </a:rPr>
              <a:t>Java/Reporting/HTML5</a:t>
            </a:r>
          </a:p>
        </p:txBody>
      </p:sp>
      <p:pic>
        <p:nvPicPr>
          <p:cNvPr id="44" name="Picture 111">
            <a:extLst>
              <a:ext uri="{FF2B5EF4-FFF2-40B4-BE49-F238E27FC236}">
                <a16:creationId xmlns:a16="http://schemas.microsoft.com/office/drawing/2014/main" id="{A223133E-3E4C-7FD4-DB26-AFB90E99B30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6495341" y="3429000"/>
            <a:ext cx="366039" cy="366039"/>
          </a:xfrm>
          <a:prstGeom prst="rect">
            <a:avLst/>
          </a:prstGeom>
        </p:spPr>
      </p:pic>
    </p:spTree>
    <p:extLst>
      <p:ext uri="{BB962C8B-B14F-4D97-AF65-F5344CB8AC3E}">
        <p14:creationId xmlns:p14="http://schemas.microsoft.com/office/powerpoint/2010/main" val="2656221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558157-34C4-0D4E-8EF5-10555BDC7059}"/>
              </a:ext>
            </a:extLst>
          </p:cNvPr>
          <p:cNvSpPr>
            <a:spLocks noGrp="1"/>
          </p:cNvSpPr>
          <p:nvPr>
            <p:ph type="ftr" sz="quarter" idx="11"/>
          </p:nvPr>
        </p:nvSpPr>
        <p:spPr/>
        <p:txBody>
          <a:bodyPr/>
          <a:lstStyle/>
          <a:p>
            <a:r>
              <a:rPr lang="en-US"/>
              <a:t>© 2022 Cognizant</a:t>
            </a:r>
          </a:p>
        </p:txBody>
      </p:sp>
      <p:sp>
        <p:nvSpPr>
          <p:cNvPr id="9" name="Slide Number Placeholder 8">
            <a:extLst>
              <a:ext uri="{FF2B5EF4-FFF2-40B4-BE49-F238E27FC236}">
                <a16:creationId xmlns:a16="http://schemas.microsoft.com/office/drawing/2014/main" id="{65829ED1-EEE0-AB45-9141-7B0D36940696}"/>
              </a:ext>
            </a:extLst>
          </p:cNvPr>
          <p:cNvSpPr>
            <a:spLocks noGrp="1"/>
          </p:cNvSpPr>
          <p:nvPr>
            <p:ph type="sldNum" sz="quarter" idx="12"/>
          </p:nvPr>
        </p:nvSpPr>
        <p:spPr/>
        <p:txBody>
          <a:bodyPr/>
          <a:lstStyle/>
          <a:p>
            <a:fld id="{2EFEF571-C9B4-4D92-A7F7-315B894862A8}" type="slidenum">
              <a:rPr lang="en-US" dirty="0" smtClean="0"/>
              <a:pPr/>
              <a:t>13</a:t>
            </a:fld>
            <a:endParaRPr lang="en-US"/>
          </a:p>
        </p:txBody>
      </p:sp>
      <p:sp>
        <p:nvSpPr>
          <p:cNvPr id="84" name="Rounded Rectangle 83">
            <a:extLst>
              <a:ext uri="{FF2B5EF4-FFF2-40B4-BE49-F238E27FC236}">
                <a16:creationId xmlns:a16="http://schemas.microsoft.com/office/drawing/2014/main" id="{031E5D19-B56A-824A-AA5A-6BBCB9EB03D3}"/>
              </a:ext>
            </a:extLst>
          </p:cNvPr>
          <p:cNvSpPr/>
          <p:nvPr/>
        </p:nvSpPr>
        <p:spPr>
          <a:xfrm>
            <a:off x="3079348" y="2324044"/>
            <a:ext cx="3636468" cy="752929"/>
          </a:xfrm>
          <a:prstGeom prst="roundRect">
            <a:avLst>
              <a:gd name="adj" fmla="val 4035"/>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wrap="none" lIns="121900" tIns="60949" rIns="121900" bIns="60949" rtlCol="0" anchor="t">
            <a:spAutoFit/>
          </a:bodyPr>
          <a:lstStyle/>
          <a:p>
            <a:pPr marL="514350"/>
            <a:r>
              <a:rPr lang="en-US" altLang="zh-CN" sz="4000" dirty="0">
                <a:solidFill>
                  <a:schemeClr val="tx2"/>
                </a:solidFill>
              </a:rPr>
              <a:t>Project Status</a:t>
            </a:r>
          </a:p>
        </p:txBody>
      </p:sp>
      <p:pic>
        <p:nvPicPr>
          <p:cNvPr id="3" name="Picture 11">
            <a:extLst>
              <a:ext uri="{FF2B5EF4-FFF2-40B4-BE49-F238E27FC236}">
                <a16:creationId xmlns:a16="http://schemas.microsoft.com/office/drawing/2014/main" id="{9DDAB3D5-495A-9926-56EE-33D825AB7FA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419602" y="2324044"/>
            <a:ext cx="849029" cy="849029"/>
          </a:xfrm>
          <a:prstGeom prst="rect">
            <a:avLst/>
          </a:prstGeom>
        </p:spPr>
      </p:pic>
    </p:spTree>
    <p:extLst>
      <p:ext uri="{BB962C8B-B14F-4D97-AF65-F5344CB8AC3E}">
        <p14:creationId xmlns:p14="http://schemas.microsoft.com/office/powerpoint/2010/main" val="2621027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0D1F06A3-9650-BA4E-BCDD-FE3E1C5B464A}"/>
              </a:ext>
            </a:extLst>
          </p:cNvPr>
          <p:cNvGraphicFramePr>
            <a:graphicFrameLocks noGrp="1"/>
          </p:cNvGraphicFramePr>
          <p:nvPr>
            <p:extLst>
              <p:ext uri="{D42A27DB-BD31-4B8C-83A1-F6EECF244321}">
                <p14:modId xmlns:p14="http://schemas.microsoft.com/office/powerpoint/2010/main" val="2155938707"/>
              </p:ext>
            </p:extLst>
          </p:nvPr>
        </p:nvGraphicFramePr>
        <p:xfrm>
          <a:off x="521925" y="1581917"/>
          <a:ext cx="11148150" cy="4430141"/>
        </p:xfrm>
        <a:graphic>
          <a:graphicData uri="http://schemas.openxmlformats.org/drawingml/2006/table">
            <a:tbl>
              <a:tblPr>
                <a:tableStyleId>{5C22544A-7EE6-4342-B048-85BDC9FD1C3A}</a:tableStyleId>
              </a:tblPr>
              <a:tblGrid>
                <a:gridCol w="1769451">
                  <a:extLst>
                    <a:ext uri="{9D8B030D-6E8A-4147-A177-3AD203B41FA5}">
                      <a16:colId xmlns:a16="http://schemas.microsoft.com/office/drawing/2014/main" val="1909549221"/>
                    </a:ext>
                  </a:extLst>
                </a:gridCol>
                <a:gridCol w="1769451">
                  <a:extLst>
                    <a:ext uri="{9D8B030D-6E8A-4147-A177-3AD203B41FA5}">
                      <a16:colId xmlns:a16="http://schemas.microsoft.com/office/drawing/2014/main" val="4212827071"/>
                    </a:ext>
                  </a:extLst>
                </a:gridCol>
                <a:gridCol w="3010887">
                  <a:extLst>
                    <a:ext uri="{9D8B030D-6E8A-4147-A177-3AD203B41FA5}">
                      <a16:colId xmlns:a16="http://schemas.microsoft.com/office/drawing/2014/main" val="1335836556"/>
                    </a:ext>
                  </a:extLst>
                </a:gridCol>
                <a:gridCol w="1444877">
                  <a:extLst>
                    <a:ext uri="{9D8B030D-6E8A-4147-A177-3AD203B41FA5}">
                      <a16:colId xmlns:a16="http://schemas.microsoft.com/office/drawing/2014/main" val="4176191926"/>
                    </a:ext>
                  </a:extLst>
                </a:gridCol>
                <a:gridCol w="1583866">
                  <a:extLst>
                    <a:ext uri="{9D8B030D-6E8A-4147-A177-3AD203B41FA5}">
                      <a16:colId xmlns:a16="http://schemas.microsoft.com/office/drawing/2014/main" val="1625387831"/>
                    </a:ext>
                  </a:extLst>
                </a:gridCol>
                <a:gridCol w="1569618">
                  <a:extLst>
                    <a:ext uri="{9D8B030D-6E8A-4147-A177-3AD203B41FA5}">
                      <a16:colId xmlns:a16="http://schemas.microsoft.com/office/drawing/2014/main" val="2923703299"/>
                    </a:ext>
                  </a:extLst>
                </a:gridCol>
              </a:tblGrid>
              <a:tr h="457200">
                <a:tc>
                  <a:txBody>
                    <a:bodyPr/>
                    <a:lstStyle/>
                    <a:p>
                      <a:pPr marL="0" marR="0" algn="l">
                        <a:lnSpc>
                          <a:spcPct val="110000"/>
                        </a:lnSpc>
                        <a:spcBef>
                          <a:spcPts val="1800"/>
                        </a:spcBef>
                        <a:spcAft>
                          <a:spcPts val="1400"/>
                        </a:spcAft>
                      </a:pPr>
                      <a:r>
                        <a:rPr lang="en-US" sz="1600" b="1" i="0" u="none" strike="noStrike" kern="1200" baseline="0" dirty="0">
                          <a:solidFill>
                            <a:schemeClr val="lt1"/>
                          </a:solidFill>
                          <a:effectLst/>
                          <a:latin typeface="+mn-lt"/>
                          <a:ea typeface="+mn-ea"/>
                          <a:cs typeface="+mn-cs"/>
                        </a:rPr>
                        <a:t>Milestone</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a:lnSpc>
                          <a:spcPct val="110000"/>
                        </a:lnSpc>
                        <a:spcBef>
                          <a:spcPts val="1800"/>
                        </a:spcBef>
                        <a:spcAft>
                          <a:spcPts val="1400"/>
                        </a:spcAft>
                      </a:pPr>
                      <a:r>
                        <a:rPr lang="en-US" sz="1600" b="1" i="0" u="none" strike="noStrike" dirty="0">
                          <a:solidFill>
                            <a:srgbClr val="FFFFFF"/>
                          </a:solidFill>
                          <a:effectLst/>
                          <a:latin typeface="+mn-lt"/>
                        </a:rPr>
                        <a:t>Key Tasks</a:t>
                      </a:r>
                      <a:r>
                        <a:rPr lang="en-US" sz="1600" b="1" i="0" u="none" strike="noStrike" baseline="0" dirty="0">
                          <a:solidFill>
                            <a:srgbClr val="FFFFFF"/>
                          </a:solidFill>
                          <a:effectLst/>
                          <a:latin typeface="+mn-lt"/>
                        </a:rPr>
                        <a:t> / Next Steps</a:t>
                      </a:r>
                      <a:endParaRPr lang="en-US" sz="1600" b="1" i="0" u="none" strike="noStrike" kern="1200" baseline="0" dirty="0">
                        <a:solidFill>
                          <a:schemeClr val="lt1"/>
                        </a:solidFill>
                        <a:effectLst/>
                        <a:latin typeface="+mn-lt"/>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a:lnSpc>
                          <a:spcPct val="110000"/>
                        </a:lnSpc>
                        <a:spcBef>
                          <a:spcPts val="1800"/>
                        </a:spcBef>
                        <a:spcAft>
                          <a:spcPts val="1400"/>
                        </a:spcAft>
                      </a:pPr>
                      <a:r>
                        <a:rPr lang="en-US" altLang="zh-CN" sz="1600" b="1" kern="1200" dirty="0">
                          <a:solidFill>
                            <a:schemeClr val="lt1"/>
                          </a:solidFill>
                          <a:effectLst/>
                          <a:latin typeface="+mn-lt"/>
                          <a:ea typeface="+mn-ea"/>
                          <a:cs typeface="+mn-cs"/>
                        </a:rPr>
                        <a:t>Purpose</a:t>
                      </a:r>
                      <a:endParaRPr lang="en-US" sz="1600" b="1" kern="1200" dirty="0">
                        <a:solidFill>
                          <a:schemeClr val="lt1"/>
                        </a:solidFill>
                        <a:effectLst/>
                        <a:latin typeface="+mn-lt"/>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a:lnSpc>
                          <a:spcPct val="110000"/>
                        </a:lnSpc>
                        <a:spcBef>
                          <a:spcPts val="1800"/>
                        </a:spcBef>
                        <a:spcAft>
                          <a:spcPts val="1400"/>
                        </a:spcAft>
                      </a:pPr>
                      <a:r>
                        <a:rPr lang="en-US" sz="1600" b="1" kern="1200" dirty="0">
                          <a:solidFill>
                            <a:schemeClr val="lt1"/>
                          </a:solidFill>
                          <a:effectLst/>
                          <a:latin typeface="+mn-lt"/>
                          <a:ea typeface="+mn-ea"/>
                          <a:cs typeface="+mn-cs"/>
                        </a:rPr>
                        <a:t>Start</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a:lnSpc>
                          <a:spcPct val="110000"/>
                        </a:lnSpc>
                        <a:spcBef>
                          <a:spcPts val="1800"/>
                        </a:spcBef>
                        <a:spcAft>
                          <a:spcPts val="1400"/>
                        </a:spcAft>
                      </a:pPr>
                      <a:r>
                        <a:rPr lang="en-US" sz="1600" b="1" kern="1200" dirty="0">
                          <a:solidFill>
                            <a:schemeClr val="lt1"/>
                          </a:solidFill>
                          <a:effectLst/>
                          <a:latin typeface="+mn-lt"/>
                          <a:ea typeface="+mn-ea"/>
                          <a:cs typeface="+mn-cs"/>
                        </a:rPr>
                        <a:t>End</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a:lnSpc>
                          <a:spcPct val="110000"/>
                        </a:lnSpc>
                        <a:spcBef>
                          <a:spcPts val="1800"/>
                        </a:spcBef>
                        <a:spcAft>
                          <a:spcPts val="1400"/>
                        </a:spcAft>
                      </a:pPr>
                      <a:r>
                        <a:rPr lang="en-US" sz="1600" b="1" kern="1200" dirty="0">
                          <a:solidFill>
                            <a:schemeClr val="lt1"/>
                          </a:solidFill>
                          <a:effectLst/>
                          <a:latin typeface="+mn-lt"/>
                          <a:ea typeface="+mn-ea"/>
                          <a:cs typeface="+mn-cs"/>
                        </a:rPr>
                        <a:t>Status </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369587538"/>
                  </a:ext>
                </a:extLst>
              </a:tr>
              <a:tr h="649605">
                <a:tc>
                  <a:txBody>
                    <a:bodyPr/>
                    <a:lstStyle/>
                    <a:p>
                      <a:pPr marL="0" marR="0" algn="ctr">
                        <a:lnSpc>
                          <a:spcPct val="110000"/>
                        </a:lnSpc>
                        <a:spcBef>
                          <a:spcPts val="0"/>
                        </a:spcBef>
                        <a:spcAft>
                          <a:spcPts val="1400"/>
                        </a:spcAft>
                      </a:pPr>
                      <a:r>
                        <a:rPr lang="en-US" sz="1600" b="1" kern="1200" dirty="0">
                          <a:solidFill>
                            <a:schemeClr val="tx1"/>
                          </a:solidFill>
                          <a:latin typeface="Arial" panose="020B0604020202020204" pitchFamily="34" charset="0"/>
                          <a:ea typeface="+mn-ea"/>
                          <a:cs typeface="Arial" panose="020B0604020202020204" pitchFamily="34" charset="0"/>
                        </a:rPr>
                        <a:t>Q1</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10000"/>
                        </a:lnSpc>
                        <a:spcBef>
                          <a:spcPts val="0"/>
                        </a:spcBef>
                        <a:spcAft>
                          <a:spcPts val="1400"/>
                        </a:spcAft>
                      </a:pPr>
                      <a:r>
                        <a:rPr lang="en-US" sz="1600" b="1" kern="1200" dirty="0">
                          <a:solidFill>
                            <a:schemeClr val="tx1"/>
                          </a:solidFill>
                          <a:latin typeface="Arial" panose="020B0604020202020204" pitchFamily="34" charset="0"/>
                          <a:ea typeface="+mn-ea"/>
                          <a:cs typeface="Arial" panose="020B0604020202020204" pitchFamily="34" charset="0"/>
                        </a:rPr>
                        <a:t>Kickoff </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CN" altLang="en-US" sz="1400" b="0" i="0" u="none" strike="noStrike" dirty="0">
                          <a:solidFill>
                            <a:schemeClr val="tx1"/>
                          </a:solidFill>
                          <a:effectLst/>
                          <a:latin typeface="Arial" panose="020B0604020202020204" pitchFamily="34" charset="0"/>
                          <a:cs typeface="Arial" panose="020B0604020202020204" pitchFamily="34" charset="0"/>
                        </a:rPr>
                        <a:t>了解项目背景</a:t>
                      </a: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l" defTabSz="914378" rtl="0" eaLnBrk="1" fontAlgn="ctr"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March 17th</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l" defTabSz="914378" rtl="0" eaLnBrk="1" fontAlgn="ctr"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March 17th</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endParaRPr lang="en-US" sz="1400" b="0" i="0" u="none" strike="noStrike" dirty="0">
                        <a:solidFill>
                          <a:schemeClr val="tx1"/>
                        </a:solidFill>
                        <a:effectLst/>
                        <a:latin typeface="Arial" panose="020B0604020202020204" pitchFamily="34" charset="0"/>
                        <a:cs typeface="Arial" panose="020B0604020202020204" pitchFamily="34" charset="0"/>
                      </a:endParaRPr>
                    </a:p>
                    <a:p>
                      <a:pPr algn="l" fontAlgn="ctr"/>
                      <a:endParaRPr lang="en-US" sz="1400" b="0" i="0" u="none" strike="noStrike" dirty="0">
                        <a:solidFill>
                          <a:schemeClr val="tx1"/>
                        </a:solidFill>
                        <a:effectLst/>
                        <a:latin typeface="Arial" panose="020B0604020202020204" pitchFamily="34" charset="0"/>
                        <a:cs typeface="Arial" panose="020B0604020202020204" pitchFamily="34" charset="0"/>
                      </a:endParaRPr>
                    </a:p>
                    <a:p>
                      <a:pPr algn="l" fontAlgn="ct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4524055"/>
                  </a:ext>
                </a:extLst>
              </a:tr>
              <a:tr h="649605">
                <a:tc>
                  <a:txBody>
                    <a:bodyPr/>
                    <a:lstStyle/>
                    <a:p>
                      <a:pPr marL="0" marR="0" lvl="0" indent="0" algn="ctr" defTabSz="914400" rtl="0" eaLnBrk="1" fontAlgn="ctr" latinLnBrk="0" hangingPunct="1">
                        <a:lnSpc>
                          <a:spcPct val="110000"/>
                        </a:lnSpc>
                        <a:spcBef>
                          <a:spcPts val="0"/>
                        </a:spcBef>
                        <a:spcAft>
                          <a:spcPts val="1400"/>
                        </a:spcAft>
                        <a:buClrTx/>
                        <a:buSzTx/>
                        <a:buFontTx/>
                        <a:buNone/>
                        <a:tabLst/>
                        <a:defRPr/>
                      </a:pPr>
                      <a:r>
                        <a:rPr lang="en-US" sz="1600" b="1" kern="1200" dirty="0">
                          <a:solidFill>
                            <a:schemeClr val="tx1"/>
                          </a:solidFill>
                          <a:latin typeface="Arial" panose="020B0604020202020204" pitchFamily="34" charset="0"/>
                          <a:ea typeface="+mn-ea"/>
                          <a:cs typeface="Arial" panose="020B0604020202020204" pitchFamily="34" charset="0"/>
                        </a:rPr>
                        <a:t>Q1</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10000"/>
                        </a:lnSpc>
                        <a:spcBef>
                          <a:spcPts val="0"/>
                        </a:spcBef>
                        <a:spcAft>
                          <a:spcPts val="1400"/>
                        </a:spcAft>
                        <a:buClrTx/>
                        <a:buSzTx/>
                        <a:buFontTx/>
                        <a:buNone/>
                        <a:tabLst/>
                        <a:defRPr/>
                      </a:pPr>
                      <a:r>
                        <a:rPr lang="en-US" sz="1600" b="1" kern="1200" dirty="0">
                          <a:solidFill>
                            <a:schemeClr val="tx1"/>
                          </a:solidFill>
                          <a:latin typeface="Arial" panose="020B0604020202020204" pitchFamily="34" charset="0"/>
                          <a:ea typeface="+mn-ea"/>
                          <a:cs typeface="Arial" panose="020B0604020202020204" pitchFamily="34" charset="0"/>
                        </a:rPr>
                        <a:t>Sprint 1</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spcBef>
                          <a:spcPts val="0"/>
                        </a:spcBef>
                        <a:spcAft>
                          <a:spcPts val="0"/>
                        </a:spcAft>
                      </a:pPr>
                      <a:r>
                        <a:rPr lang="zh-CN" altLang="en-US" sz="1400" kern="1200" dirty="0">
                          <a:solidFill>
                            <a:schemeClr val="dk1"/>
                          </a:solidFill>
                          <a:effectLst/>
                          <a:latin typeface="+mn-lt"/>
                          <a:ea typeface="+mn-ea"/>
                          <a:cs typeface="+mn-cs"/>
                        </a:rPr>
                        <a:t>环境配置</a:t>
                      </a:r>
                      <a:endParaRPr lang="en-US" sz="1400" kern="1200" dirty="0">
                        <a:solidFill>
                          <a:schemeClr val="dk1"/>
                        </a:solidFill>
                        <a:effectLst/>
                        <a:latin typeface="+mn-lt"/>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l" defTabSz="914378" rtl="0" eaLnBrk="1" fontAlgn="ctr"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March 20th</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l" defTabSz="914378" rtl="0" eaLnBrk="1" fontAlgn="ctr"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March 31st</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endParaRPr lang="en-US" sz="1400" b="0" i="0" u="none" strike="noStrike">
                        <a:solidFill>
                          <a:schemeClr val="tx1"/>
                        </a:solidFill>
                        <a:effectLst/>
                        <a:latin typeface="Arial" panose="020B0604020202020204" pitchFamily="34" charset="0"/>
                        <a:cs typeface="Arial" panose="020B0604020202020204" pitchFamily="34" charset="0"/>
                      </a:endParaRPr>
                    </a:p>
                    <a:p>
                      <a:pPr marL="0" marR="0" lvl="0" indent="0" algn="l" defTabSz="914378" rtl="0" eaLnBrk="1" fontAlgn="ctr" latinLnBrk="0" hangingPunct="1">
                        <a:lnSpc>
                          <a:spcPct val="100000"/>
                        </a:lnSpc>
                        <a:spcBef>
                          <a:spcPts val="0"/>
                        </a:spcBef>
                        <a:spcAft>
                          <a:spcPts val="0"/>
                        </a:spcAft>
                        <a:buClrTx/>
                        <a:buSzTx/>
                        <a:buFontTx/>
                        <a:buNone/>
                        <a:tabLst/>
                        <a:defRPr/>
                      </a:pPr>
                      <a:endParaRPr lang="en-US" sz="1400" b="0" i="0" u="none" strike="noStrike">
                        <a:solidFill>
                          <a:schemeClr val="tx1"/>
                        </a:solidFill>
                        <a:effectLst/>
                        <a:latin typeface="Arial" panose="020B0604020202020204" pitchFamily="34" charset="0"/>
                        <a:cs typeface="Arial" panose="020B0604020202020204" pitchFamily="34" charset="0"/>
                      </a:endParaRPr>
                    </a:p>
                    <a:p>
                      <a:pPr marL="0" marR="0" lvl="0" indent="0" algn="l" defTabSz="914378" rtl="0" eaLnBrk="1" fontAlgn="ctr" latinLnBrk="0" hangingPunct="1">
                        <a:lnSpc>
                          <a:spcPct val="100000"/>
                        </a:lnSpc>
                        <a:spcBef>
                          <a:spcPts val="0"/>
                        </a:spcBef>
                        <a:spcAft>
                          <a:spcPts val="0"/>
                        </a:spcAft>
                        <a:buClrTx/>
                        <a:buSzTx/>
                        <a:buFontTx/>
                        <a:buNone/>
                        <a:tabLst/>
                        <a:defRPr/>
                      </a:pPr>
                      <a:endParaRPr lang="en-US" sz="1400" b="0" i="0" u="none" strike="noStrike">
                        <a:solidFill>
                          <a:schemeClr val="tx1"/>
                        </a:solidFill>
                        <a:effectLst/>
                        <a:latin typeface="Arial" panose="020B0604020202020204" pitchFamily="34" charset="0"/>
                        <a:cs typeface="Arial" panose="020B0604020202020204" pitchFamily="34" charset="0"/>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556372"/>
                  </a:ext>
                </a:extLst>
              </a:tr>
              <a:tr h="649605">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1600" b="1" kern="1200" dirty="0">
                          <a:solidFill>
                            <a:schemeClr val="tx1"/>
                          </a:solidFill>
                          <a:latin typeface="Arial" panose="020B0604020202020204" pitchFamily="34" charset="0"/>
                          <a:ea typeface="+mn-ea"/>
                          <a:cs typeface="Arial" panose="020B0604020202020204" pitchFamily="34" charset="0"/>
                        </a:rPr>
                        <a:t>Q2</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1600" b="1" kern="1200" dirty="0">
                          <a:solidFill>
                            <a:schemeClr val="tx1"/>
                          </a:solidFill>
                          <a:latin typeface="Arial" panose="020B0604020202020204" pitchFamily="34" charset="0"/>
                          <a:ea typeface="+mn-ea"/>
                          <a:cs typeface="Arial" panose="020B0604020202020204" pitchFamily="34" charset="0"/>
                        </a:rPr>
                        <a:t>Sprint 2</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altLang="zh-CN" sz="1400" dirty="0">
                          <a:effectLst/>
                        </a:rPr>
                        <a:t>Glue  - </a:t>
                      </a:r>
                      <a:r>
                        <a:rPr lang="zh-CN" altLang="en-US" sz="1400" dirty="0">
                          <a:effectLst/>
                        </a:rPr>
                        <a:t>框架</a:t>
                      </a:r>
                      <a:r>
                        <a:rPr lang="en-US" altLang="zh-CN" sz="1400" dirty="0">
                          <a:effectLst/>
                        </a:rPr>
                        <a:t>-Onboarding</a:t>
                      </a:r>
                      <a:endParaRPr lang="en-US" sz="1400" dirty="0">
                        <a:effectLst/>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Arial"/>
                        </a:rPr>
                        <a:t>April 3nd</a:t>
                      </a: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Arial"/>
                        </a:rPr>
                        <a:t>April 14th</a:t>
                      </a: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endParaRPr lang="en-US" sz="1400" b="0" i="0" u="none" strike="noStrike" dirty="0">
                        <a:solidFill>
                          <a:schemeClr val="tx1"/>
                        </a:solidFill>
                        <a:effectLst/>
                        <a:latin typeface="Arial" panose="020B0604020202020204" pitchFamily="34" charset="0"/>
                        <a:cs typeface="Arial" panose="020B0604020202020204" pitchFamily="34" charset="0"/>
                      </a:endParaRPr>
                    </a:p>
                    <a:p>
                      <a:pPr marL="0" marR="0" lvl="0" indent="0" algn="l" defTabSz="914378" rtl="0" eaLnBrk="1" fontAlgn="ctr" latinLnBrk="0" hangingPunct="1">
                        <a:lnSpc>
                          <a:spcPct val="100000"/>
                        </a:lnSpc>
                        <a:spcBef>
                          <a:spcPts val="0"/>
                        </a:spcBef>
                        <a:spcAft>
                          <a:spcPts val="0"/>
                        </a:spcAft>
                        <a:buClrTx/>
                        <a:buSzTx/>
                        <a:buFontTx/>
                        <a:buNone/>
                        <a:tabLst/>
                        <a:defRPr/>
                      </a:pPr>
                      <a:endParaRPr lang="en-US" sz="1400" b="0" i="0" u="none" strike="noStrike" dirty="0">
                        <a:solidFill>
                          <a:schemeClr val="tx1"/>
                        </a:solidFill>
                        <a:effectLst/>
                        <a:latin typeface="Arial" panose="020B0604020202020204" pitchFamily="34" charset="0"/>
                        <a:cs typeface="Arial" panose="020B0604020202020204" pitchFamily="34" charset="0"/>
                      </a:endParaRPr>
                    </a:p>
                    <a:p>
                      <a:pPr marL="0" marR="0" lvl="0" indent="0" algn="l" defTabSz="914378" rtl="0" eaLnBrk="1" fontAlgn="ctr" latinLnBrk="0" hangingPunct="1">
                        <a:lnSpc>
                          <a:spcPct val="100000"/>
                        </a:lnSpc>
                        <a:spcBef>
                          <a:spcPts val="0"/>
                        </a:spcBef>
                        <a:spcAft>
                          <a:spcPts val="0"/>
                        </a:spcAft>
                        <a:buClrTx/>
                        <a:buSzTx/>
                        <a:buFontTx/>
                        <a:buNone/>
                        <a:tabLst/>
                        <a:defRPr/>
                      </a:pP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253482"/>
                  </a:ext>
                </a:extLst>
              </a:tr>
              <a:tr h="649605">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1600" b="1" kern="1200" dirty="0">
                          <a:solidFill>
                            <a:schemeClr val="tx1"/>
                          </a:solidFill>
                          <a:latin typeface="Arial" panose="020B0604020202020204" pitchFamily="34" charset="0"/>
                          <a:ea typeface="+mn-ea"/>
                          <a:cs typeface="Arial" panose="020B0604020202020204" pitchFamily="34" charset="0"/>
                        </a:rPr>
                        <a:t>Q2</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1600" b="1" kern="1200" dirty="0">
                          <a:solidFill>
                            <a:schemeClr val="tx1"/>
                          </a:solidFill>
                          <a:latin typeface="Arial" panose="020B0604020202020204" pitchFamily="34" charset="0"/>
                          <a:ea typeface="+mn-ea"/>
                          <a:cs typeface="Arial" panose="020B0604020202020204" pitchFamily="34" charset="0"/>
                        </a:rPr>
                        <a:t>Sprint 3</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altLang="zh-CN" sz="1400" dirty="0">
                          <a:effectLst/>
                        </a:rPr>
                        <a:t>Airflow-</a:t>
                      </a:r>
                      <a:r>
                        <a:rPr lang="zh-CN" altLang="en-US" sz="1400" dirty="0">
                          <a:effectLst/>
                        </a:rPr>
                        <a:t>框架</a:t>
                      </a:r>
                      <a:r>
                        <a:rPr lang="en-US" altLang="zh-CN" sz="1400" dirty="0">
                          <a:effectLst/>
                        </a:rPr>
                        <a:t>-Onboarding</a:t>
                      </a:r>
                      <a:endParaRPr lang="en-US" sz="1400" dirty="0">
                        <a:effectLst/>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April 17th</a:t>
                      </a: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Date 28th</a:t>
                      </a: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endParaRPr lang="en-US" sz="1400" b="0" i="0" u="none" strike="noStrike" dirty="0">
                        <a:solidFill>
                          <a:schemeClr val="tx1"/>
                        </a:solidFill>
                        <a:effectLst/>
                        <a:latin typeface="Arial" panose="020B0604020202020204" pitchFamily="34" charset="0"/>
                        <a:cs typeface="Arial" panose="020B0604020202020204" pitchFamily="34" charset="0"/>
                      </a:endParaRPr>
                    </a:p>
                    <a:p>
                      <a:pPr marL="0" marR="0" lvl="0" indent="0" algn="l" defTabSz="914378" rtl="0" eaLnBrk="1" fontAlgn="ctr" latinLnBrk="0" hangingPunct="1">
                        <a:lnSpc>
                          <a:spcPct val="100000"/>
                        </a:lnSpc>
                        <a:spcBef>
                          <a:spcPts val="0"/>
                        </a:spcBef>
                        <a:spcAft>
                          <a:spcPts val="0"/>
                        </a:spcAft>
                        <a:buClrTx/>
                        <a:buSzTx/>
                        <a:buFontTx/>
                        <a:buNone/>
                        <a:tabLst/>
                        <a:defRPr/>
                      </a:pPr>
                      <a:endParaRPr lang="en-US" sz="1400" b="0" i="0" u="none" strike="noStrike" dirty="0">
                        <a:solidFill>
                          <a:schemeClr val="tx1"/>
                        </a:solidFill>
                        <a:effectLst/>
                        <a:latin typeface="Arial" panose="020B0604020202020204" pitchFamily="34" charset="0"/>
                        <a:cs typeface="Arial" panose="020B0604020202020204" pitchFamily="34" charset="0"/>
                      </a:endParaRPr>
                    </a:p>
                    <a:p>
                      <a:pPr marL="0" marR="0" lvl="0" indent="0" algn="l" defTabSz="914378" rtl="0" eaLnBrk="1" fontAlgn="ctr" latinLnBrk="0" hangingPunct="1">
                        <a:lnSpc>
                          <a:spcPct val="100000"/>
                        </a:lnSpc>
                        <a:spcBef>
                          <a:spcPts val="0"/>
                        </a:spcBef>
                        <a:spcAft>
                          <a:spcPts val="0"/>
                        </a:spcAft>
                        <a:buClrTx/>
                        <a:buSzTx/>
                        <a:buFontTx/>
                        <a:buNone/>
                        <a:tabLst/>
                        <a:defRPr/>
                      </a:pP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5346254"/>
                  </a:ext>
                </a:extLst>
              </a:tr>
              <a:tr h="649605">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1600" b="1" kern="1200" dirty="0">
                          <a:solidFill>
                            <a:schemeClr val="tx1"/>
                          </a:solidFill>
                          <a:latin typeface="Arial" panose="020B0604020202020204" pitchFamily="34" charset="0"/>
                          <a:ea typeface="+mn-ea"/>
                          <a:cs typeface="Arial" panose="020B0604020202020204" pitchFamily="34" charset="0"/>
                        </a:rPr>
                        <a:t>Q2</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1600" b="1" kern="1200" dirty="0">
                          <a:solidFill>
                            <a:schemeClr val="tx1"/>
                          </a:solidFill>
                          <a:latin typeface="Arial" panose="020B0604020202020204" pitchFamily="34" charset="0"/>
                          <a:ea typeface="+mn-ea"/>
                          <a:cs typeface="Arial" panose="020B0604020202020204" pitchFamily="34" charset="0"/>
                        </a:rPr>
                        <a:t>Sprint 4</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zh-CN" altLang="en-US" sz="1400" dirty="0">
                          <a:effectLst/>
                        </a:rPr>
                        <a:t>完整</a:t>
                      </a:r>
                      <a:r>
                        <a:rPr lang="en-US" altLang="zh-CN" sz="1400" dirty="0">
                          <a:effectLst/>
                        </a:rPr>
                        <a:t>Airflow</a:t>
                      </a:r>
                      <a:r>
                        <a:rPr lang="zh-CN" altLang="en-US" sz="1400" dirty="0">
                          <a:effectLst/>
                        </a:rPr>
                        <a:t>框架功能点，添置需求</a:t>
                      </a:r>
                      <a:endParaRPr lang="en-US" sz="1400" dirty="0">
                        <a:effectLst/>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407835"/>
                  </a:ext>
                </a:extLst>
              </a:tr>
              <a:tr h="649605">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1600" b="1" kern="1200" dirty="0">
                          <a:solidFill>
                            <a:schemeClr val="tx1"/>
                          </a:solidFill>
                          <a:latin typeface="Arial" panose="020B0604020202020204" pitchFamily="34" charset="0"/>
                          <a:ea typeface="+mn-ea"/>
                          <a:cs typeface="Arial" panose="020B0604020202020204" pitchFamily="34" charset="0"/>
                        </a:rPr>
                        <a:t>Q2</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1600" b="1" kern="1200" dirty="0">
                          <a:solidFill>
                            <a:schemeClr val="tx1"/>
                          </a:solidFill>
                          <a:latin typeface="Arial" panose="020B0604020202020204" pitchFamily="34" charset="0"/>
                          <a:ea typeface="+mn-ea"/>
                          <a:cs typeface="Arial" panose="020B0604020202020204" pitchFamily="34" charset="0"/>
                        </a:rPr>
                        <a:t>Sprint </a:t>
                      </a:r>
                      <a:r>
                        <a:rPr lang="en-US" altLang="zh-CN" sz="1600" b="1" kern="1200" dirty="0">
                          <a:solidFill>
                            <a:schemeClr val="tx1"/>
                          </a:solidFill>
                          <a:latin typeface="Arial" panose="020B0604020202020204" pitchFamily="34" charset="0"/>
                          <a:ea typeface="+mn-ea"/>
                          <a:cs typeface="Arial" panose="020B0604020202020204" pitchFamily="34" charset="0"/>
                        </a:rPr>
                        <a:t>5</a:t>
                      </a:r>
                      <a:endParaRPr lang="en-US" sz="1600" b="1" kern="1200" dirty="0">
                        <a:solidFill>
                          <a:schemeClr val="tx1"/>
                        </a:solidFill>
                        <a:latin typeface="Arial" panose="020B0604020202020204" pitchFamily="34" charset="0"/>
                        <a:ea typeface="+mn-ea"/>
                        <a:cs typeface="Arial" panose="020B0604020202020204" pitchFamily="34" charset="0"/>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zh-CN" altLang="en-US" sz="1400" dirty="0">
                          <a:effectLst/>
                        </a:rPr>
                        <a:t>框架需求测试成功</a:t>
                      </a:r>
                      <a:r>
                        <a:rPr lang="en-US" altLang="zh-CN" sz="1400" dirty="0">
                          <a:effectLst/>
                        </a:rPr>
                        <a:t>-</a:t>
                      </a:r>
                      <a:r>
                        <a:rPr lang="zh-CN" altLang="en-US" sz="1400" dirty="0">
                          <a:effectLst/>
                        </a:rPr>
                        <a:t>完成上线</a:t>
                      </a:r>
                      <a:endParaRPr lang="en-US" sz="1400" dirty="0">
                        <a:effectLst/>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R="0" marT="0"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endParaRPr lang="en-US" sz="1400" b="0" i="0" u="none" strike="noStrike" dirty="0">
                        <a:solidFill>
                          <a:schemeClr val="tx1"/>
                        </a:solidFill>
                        <a:effectLst/>
                        <a:latin typeface="Arial" panose="020B0604020202020204" pitchFamily="34" charset="0"/>
                        <a:cs typeface="Arial" panose="020B0604020202020204" pitchFamily="34" charset="0"/>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616673"/>
                  </a:ext>
                </a:extLst>
              </a:tr>
            </a:tbl>
          </a:graphicData>
        </a:graphic>
      </p:graphicFrame>
      <p:sp>
        <p:nvSpPr>
          <p:cNvPr id="3" name="Footer Placeholder 2">
            <a:extLst>
              <a:ext uri="{FF2B5EF4-FFF2-40B4-BE49-F238E27FC236}">
                <a16:creationId xmlns:a16="http://schemas.microsoft.com/office/drawing/2014/main" id="{2DEC34CC-AD30-B344-A61E-A0B63069AA21}"/>
              </a:ext>
            </a:extLst>
          </p:cNvPr>
          <p:cNvSpPr>
            <a:spLocks noGrp="1"/>
          </p:cNvSpPr>
          <p:nvPr>
            <p:ph type="ftr" sz="quarter" idx="11"/>
          </p:nvPr>
        </p:nvSpPr>
        <p:spPr/>
        <p:txBody>
          <a:bodyPr/>
          <a:lstStyle/>
          <a:p>
            <a:r>
              <a:rPr lang="en-US"/>
              <a:t>© 2022 Cognizant</a:t>
            </a:r>
          </a:p>
        </p:txBody>
      </p:sp>
      <p:sp>
        <p:nvSpPr>
          <p:cNvPr id="4" name="Slide Number Placeholder 3">
            <a:extLst>
              <a:ext uri="{FF2B5EF4-FFF2-40B4-BE49-F238E27FC236}">
                <a16:creationId xmlns:a16="http://schemas.microsoft.com/office/drawing/2014/main" id="{5A0AE2FA-03D0-2147-A44F-295D038B949D}"/>
              </a:ext>
            </a:extLst>
          </p:cNvPr>
          <p:cNvSpPr>
            <a:spLocks noGrp="1"/>
          </p:cNvSpPr>
          <p:nvPr>
            <p:ph type="sldNum" sz="quarter" idx="12"/>
          </p:nvPr>
        </p:nvSpPr>
        <p:spPr/>
        <p:txBody>
          <a:bodyPr/>
          <a:lstStyle/>
          <a:p>
            <a:fld id="{00000000-1234-1234-1234-123412341234}" type="slidenum">
              <a:rPr lang="en-US" smtClean="0"/>
              <a:pPr/>
              <a:t>14</a:t>
            </a:fld>
            <a:endParaRPr lang="en-US" b="0"/>
          </a:p>
        </p:txBody>
      </p:sp>
      <p:sp>
        <p:nvSpPr>
          <p:cNvPr id="2" name="Title 1"/>
          <p:cNvSpPr>
            <a:spLocks noGrp="1"/>
          </p:cNvSpPr>
          <p:nvPr>
            <p:ph type="title"/>
          </p:nvPr>
        </p:nvSpPr>
        <p:spPr>
          <a:xfrm>
            <a:off x="453504" y="228601"/>
            <a:ext cx="10808209" cy="307777"/>
          </a:xfrm>
        </p:spPr>
        <p:txBody>
          <a:bodyPr/>
          <a:lstStyle/>
          <a:p>
            <a:r>
              <a:rPr lang="en-US" sz="2800" dirty="0"/>
              <a:t>CEDC  </a:t>
            </a:r>
            <a:r>
              <a:rPr lang="en-US" altLang="zh-CN" sz="2800" dirty="0"/>
              <a:t>Project Status</a:t>
            </a:r>
            <a:r>
              <a:rPr lang="en-US" sz="2800" dirty="0"/>
              <a:t> </a:t>
            </a:r>
          </a:p>
        </p:txBody>
      </p:sp>
      <p:grpSp>
        <p:nvGrpSpPr>
          <p:cNvPr id="5" name="Group 4">
            <a:extLst>
              <a:ext uri="{FF2B5EF4-FFF2-40B4-BE49-F238E27FC236}">
                <a16:creationId xmlns:a16="http://schemas.microsoft.com/office/drawing/2014/main" id="{9B4DB9EB-A621-F641-B357-4012129892DE}"/>
              </a:ext>
            </a:extLst>
          </p:cNvPr>
          <p:cNvGrpSpPr/>
          <p:nvPr/>
        </p:nvGrpSpPr>
        <p:grpSpPr>
          <a:xfrm>
            <a:off x="4184847" y="1076834"/>
            <a:ext cx="3990147" cy="307777"/>
            <a:chOff x="6287032" y="555912"/>
            <a:chExt cx="3990147" cy="307777"/>
          </a:xfrm>
        </p:grpSpPr>
        <p:sp>
          <p:nvSpPr>
            <p:cNvPr id="12" name="Oval 11"/>
            <p:cNvSpPr/>
            <p:nvPr/>
          </p:nvSpPr>
          <p:spPr>
            <a:xfrm>
              <a:off x="6287032" y="588267"/>
              <a:ext cx="243067" cy="243067"/>
            </a:xfrm>
            <a:prstGeom prst="ellipse">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400">
                <a:solidFill>
                  <a:schemeClr val="tx1"/>
                </a:solidFill>
                <a:latin typeface="Arial" panose="020B0604020202020204" pitchFamily="34" charset="0"/>
                <a:cs typeface="Arial" panose="020B0604020202020204" pitchFamily="34" charset="0"/>
              </a:endParaRPr>
            </a:p>
          </p:txBody>
        </p:sp>
        <p:sp>
          <p:nvSpPr>
            <p:cNvPr id="13" name="TextBox 12"/>
            <p:cNvSpPr txBox="1"/>
            <p:nvPr/>
          </p:nvSpPr>
          <p:spPr>
            <a:xfrm>
              <a:off x="6521577" y="555912"/>
              <a:ext cx="612668" cy="307777"/>
            </a:xfrm>
            <a:prstGeom prst="rect">
              <a:avLst/>
            </a:prstGeom>
            <a:noFill/>
          </p:spPr>
          <p:txBody>
            <a:bodyPr wrap="none" rtlCol="0" anchor="ctr" anchorCtr="0">
              <a:spAutoFit/>
            </a:bodyPr>
            <a:lstStyle/>
            <a:p>
              <a:pPr defTabSz="609585">
                <a:defRPr/>
              </a:pPr>
              <a:r>
                <a:rPr lang="en-US" sz="1400">
                  <a:latin typeface="Arial" panose="020B0604020202020204" pitchFamily="34" charset="0"/>
                  <a:cs typeface="Arial" panose="020B0604020202020204" pitchFamily="34" charset="0"/>
                </a:rPr>
                <a:t>Done</a:t>
              </a:r>
            </a:p>
          </p:txBody>
        </p:sp>
        <p:sp>
          <p:nvSpPr>
            <p:cNvPr id="14" name="Oval 13"/>
            <p:cNvSpPr/>
            <p:nvPr/>
          </p:nvSpPr>
          <p:spPr>
            <a:xfrm>
              <a:off x="8973288" y="588267"/>
              <a:ext cx="243067" cy="243067"/>
            </a:xfrm>
            <a:prstGeom prst="ellipse">
              <a:avLst/>
            </a:prstGeom>
            <a:solidFill>
              <a:srgbClr val="B81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400" dirty="0">
                <a:solidFill>
                  <a:schemeClr val="tx1"/>
                </a:solidFill>
                <a:latin typeface="Arial" panose="020B0604020202020204" pitchFamily="34" charset="0"/>
                <a:cs typeface="Arial" panose="020B0604020202020204" pitchFamily="34" charset="0"/>
              </a:endParaRPr>
            </a:p>
          </p:txBody>
        </p:sp>
        <p:sp>
          <p:nvSpPr>
            <p:cNvPr id="15" name="TextBox 14"/>
            <p:cNvSpPr txBox="1"/>
            <p:nvPr/>
          </p:nvSpPr>
          <p:spPr>
            <a:xfrm>
              <a:off x="9217273" y="555912"/>
              <a:ext cx="1059906" cy="307777"/>
            </a:xfrm>
            <a:prstGeom prst="rect">
              <a:avLst/>
            </a:prstGeom>
            <a:noFill/>
          </p:spPr>
          <p:txBody>
            <a:bodyPr wrap="none" rtlCol="0" anchor="ctr" anchorCtr="0">
              <a:spAutoFit/>
            </a:bodyPr>
            <a:lstStyle/>
            <a:p>
              <a:pPr defTabSz="609585">
                <a:defRPr/>
              </a:pPr>
              <a:r>
                <a:rPr lang="en-US" sz="1400">
                  <a:latin typeface="Arial" panose="020B0604020202020204" pitchFamily="34" charset="0"/>
                  <a:cs typeface="Arial" panose="020B0604020202020204" pitchFamily="34" charset="0"/>
                </a:rPr>
                <a:t>Incomplete</a:t>
              </a:r>
            </a:p>
          </p:txBody>
        </p:sp>
        <p:sp>
          <p:nvSpPr>
            <p:cNvPr id="18" name="Oval 17"/>
            <p:cNvSpPr/>
            <p:nvPr/>
          </p:nvSpPr>
          <p:spPr>
            <a:xfrm>
              <a:off x="7427077" y="588267"/>
              <a:ext cx="243067" cy="243067"/>
            </a:xfrm>
            <a:prstGeom prst="ellipse">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400">
                <a:solidFill>
                  <a:schemeClr val="tx1"/>
                </a:solidFill>
                <a:latin typeface="Arial" panose="020B0604020202020204" pitchFamily="34" charset="0"/>
                <a:cs typeface="Arial" panose="020B0604020202020204" pitchFamily="34" charset="0"/>
              </a:endParaRPr>
            </a:p>
          </p:txBody>
        </p:sp>
        <p:sp>
          <p:nvSpPr>
            <p:cNvPr id="19" name="TextBox 18"/>
            <p:cNvSpPr txBox="1"/>
            <p:nvPr/>
          </p:nvSpPr>
          <p:spPr>
            <a:xfrm>
              <a:off x="7673814" y="555912"/>
              <a:ext cx="1088760" cy="307777"/>
            </a:xfrm>
            <a:prstGeom prst="rect">
              <a:avLst/>
            </a:prstGeom>
            <a:noFill/>
          </p:spPr>
          <p:txBody>
            <a:bodyPr wrap="none" rtlCol="0" anchor="ctr" anchorCtr="0">
              <a:spAutoFit/>
            </a:bodyPr>
            <a:lstStyle/>
            <a:p>
              <a:pPr defTabSz="609585">
                <a:defRPr/>
              </a:pPr>
              <a:r>
                <a:rPr lang="en-US" sz="1400">
                  <a:latin typeface="Arial" panose="020B0604020202020204" pitchFamily="34" charset="0"/>
                  <a:cs typeface="Arial" panose="020B0604020202020204" pitchFamily="34" charset="0"/>
                </a:rPr>
                <a:t>In-progress</a:t>
              </a:r>
            </a:p>
          </p:txBody>
        </p:sp>
      </p:grpSp>
      <p:sp>
        <p:nvSpPr>
          <p:cNvPr id="24" name="Oval 23">
            <a:extLst>
              <a:ext uri="{FF2B5EF4-FFF2-40B4-BE49-F238E27FC236}">
                <a16:creationId xmlns:a16="http://schemas.microsoft.com/office/drawing/2014/main" id="{D8068037-E976-D146-AFD4-34FABEE4657B}"/>
              </a:ext>
            </a:extLst>
          </p:cNvPr>
          <p:cNvSpPr/>
          <p:nvPr/>
        </p:nvSpPr>
        <p:spPr>
          <a:xfrm>
            <a:off x="10541294" y="2151580"/>
            <a:ext cx="365760" cy="365760"/>
          </a:xfrm>
          <a:prstGeom prst="ellipse">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61F73CB3-01D9-054E-B5F7-81A1B2BD3163}"/>
              </a:ext>
            </a:extLst>
          </p:cNvPr>
          <p:cNvSpPr/>
          <p:nvPr/>
        </p:nvSpPr>
        <p:spPr>
          <a:xfrm>
            <a:off x="10541294" y="4111710"/>
            <a:ext cx="365760" cy="365760"/>
          </a:xfrm>
          <a:prstGeom prst="ellipse">
            <a:avLst/>
          </a:prstGeom>
          <a:solidFill>
            <a:srgbClr val="E9C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a:extLst>
              <a:ext uri="{FF2B5EF4-FFF2-40B4-BE49-F238E27FC236}">
                <a16:creationId xmlns:a16="http://schemas.microsoft.com/office/drawing/2014/main" id="{930E0BE0-C7A3-6295-3ABB-DEF239C1E8E4}"/>
              </a:ext>
            </a:extLst>
          </p:cNvPr>
          <p:cNvSpPr/>
          <p:nvPr/>
        </p:nvSpPr>
        <p:spPr>
          <a:xfrm>
            <a:off x="10541294" y="2851368"/>
            <a:ext cx="365760" cy="365760"/>
          </a:xfrm>
          <a:prstGeom prst="ellipse">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070AC5D4-3174-7D11-55DC-A5D8FE6F83C3}"/>
              </a:ext>
            </a:extLst>
          </p:cNvPr>
          <p:cNvSpPr/>
          <p:nvPr/>
        </p:nvSpPr>
        <p:spPr>
          <a:xfrm>
            <a:off x="10541294" y="3481539"/>
            <a:ext cx="365760" cy="365760"/>
          </a:xfrm>
          <a:prstGeom prst="ellipse">
            <a:avLst/>
          </a:prstGeom>
          <a:solidFill>
            <a:srgbClr val="2DB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a:extLst>
              <a:ext uri="{FF2B5EF4-FFF2-40B4-BE49-F238E27FC236}">
                <a16:creationId xmlns:a16="http://schemas.microsoft.com/office/drawing/2014/main" id="{321F2123-65E0-B6ED-FF1A-94377B186F54}"/>
              </a:ext>
            </a:extLst>
          </p:cNvPr>
          <p:cNvSpPr/>
          <p:nvPr/>
        </p:nvSpPr>
        <p:spPr>
          <a:xfrm>
            <a:off x="10541294" y="4818048"/>
            <a:ext cx="365760" cy="365760"/>
          </a:xfrm>
          <a:prstGeom prst="ellipse">
            <a:avLst/>
          </a:prstGeom>
          <a:solidFill>
            <a:srgbClr val="B81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4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F4C460B0-4D9E-6A9F-7CB7-CC931B9F085E}"/>
              </a:ext>
            </a:extLst>
          </p:cNvPr>
          <p:cNvSpPr/>
          <p:nvPr/>
        </p:nvSpPr>
        <p:spPr>
          <a:xfrm>
            <a:off x="10541294" y="5449107"/>
            <a:ext cx="365760" cy="365760"/>
          </a:xfrm>
          <a:prstGeom prst="ellipse">
            <a:avLst/>
          </a:prstGeom>
          <a:solidFill>
            <a:srgbClr val="B81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9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558157-34C4-0D4E-8EF5-10555BDC7059}"/>
              </a:ext>
            </a:extLst>
          </p:cNvPr>
          <p:cNvSpPr>
            <a:spLocks noGrp="1"/>
          </p:cNvSpPr>
          <p:nvPr>
            <p:ph type="ftr" sz="quarter" idx="11"/>
          </p:nvPr>
        </p:nvSpPr>
        <p:spPr/>
        <p:txBody>
          <a:bodyPr/>
          <a:lstStyle/>
          <a:p>
            <a:r>
              <a:rPr lang="en-US"/>
              <a:t>© 2022 Cognizant</a:t>
            </a:r>
          </a:p>
        </p:txBody>
      </p:sp>
      <p:sp>
        <p:nvSpPr>
          <p:cNvPr id="9" name="Slide Number Placeholder 8">
            <a:extLst>
              <a:ext uri="{FF2B5EF4-FFF2-40B4-BE49-F238E27FC236}">
                <a16:creationId xmlns:a16="http://schemas.microsoft.com/office/drawing/2014/main" id="{65829ED1-EEE0-AB45-9141-7B0D36940696}"/>
              </a:ext>
            </a:extLst>
          </p:cNvPr>
          <p:cNvSpPr>
            <a:spLocks noGrp="1"/>
          </p:cNvSpPr>
          <p:nvPr>
            <p:ph type="sldNum" sz="quarter" idx="12"/>
          </p:nvPr>
        </p:nvSpPr>
        <p:spPr/>
        <p:txBody>
          <a:bodyPr/>
          <a:lstStyle/>
          <a:p>
            <a:fld id="{2EFEF571-C9B4-4D92-A7F7-315B894862A8}" type="slidenum">
              <a:rPr lang="en-US" dirty="0" smtClean="0"/>
              <a:pPr/>
              <a:t>15</a:t>
            </a:fld>
            <a:endParaRPr lang="en-US"/>
          </a:p>
        </p:txBody>
      </p:sp>
      <p:sp>
        <p:nvSpPr>
          <p:cNvPr id="84" name="Rounded Rectangle 83">
            <a:extLst>
              <a:ext uri="{FF2B5EF4-FFF2-40B4-BE49-F238E27FC236}">
                <a16:creationId xmlns:a16="http://schemas.microsoft.com/office/drawing/2014/main" id="{031E5D19-B56A-824A-AA5A-6BBCB9EB03D3}"/>
              </a:ext>
            </a:extLst>
          </p:cNvPr>
          <p:cNvSpPr/>
          <p:nvPr/>
        </p:nvSpPr>
        <p:spPr>
          <a:xfrm>
            <a:off x="3040018" y="2420144"/>
            <a:ext cx="3766696" cy="752929"/>
          </a:xfrm>
          <a:prstGeom prst="roundRect">
            <a:avLst>
              <a:gd name="adj" fmla="val 4035"/>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wrap="none" lIns="121900" tIns="60949" rIns="121900" bIns="60949" rtlCol="0" anchor="t">
            <a:spAutoFit/>
          </a:bodyPr>
          <a:lstStyle/>
          <a:p>
            <a:pPr marL="514350"/>
            <a:r>
              <a:rPr lang="en-US" altLang="zh-CN" sz="4000" dirty="0">
                <a:solidFill>
                  <a:schemeClr val="tx2"/>
                </a:solidFill>
              </a:rPr>
              <a:t>Project Details</a:t>
            </a:r>
          </a:p>
        </p:txBody>
      </p:sp>
      <p:pic>
        <p:nvPicPr>
          <p:cNvPr id="4" name="Picture 42">
            <a:extLst>
              <a:ext uri="{FF2B5EF4-FFF2-40B4-BE49-F238E27FC236}">
                <a16:creationId xmlns:a16="http://schemas.microsoft.com/office/drawing/2014/main" id="{9BB0FFB3-AD3A-AF80-7D6D-75F268DBD7C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594728" y="2282493"/>
            <a:ext cx="890580" cy="890580"/>
          </a:xfrm>
          <a:prstGeom prst="rect">
            <a:avLst/>
          </a:prstGeom>
        </p:spPr>
      </p:pic>
    </p:spTree>
    <p:extLst>
      <p:ext uri="{BB962C8B-B14F-4D97-AF65-F5344CB8AC3E}">
        <p14:creationId xmlns:p14="http://schemas.microsoft.com/office/powerpoint/2010/main" val="1328221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99B3C3-242C-8B4B-895A-D8BC99B2E344}"/>
              </a:ext>
            </a:extLst>
          </p:cNvPr>
          <p:cNvSpPr>
            <a:spLocks noGrp="1"/>
          </p:cNvSpPr>
          <p:nvPr>
            <p:ph type="title"/>
          </p:nvPr>
        </p:nvSpPr>
        <p:spPr>
          <a:xfrm>
            <a:off x="452438" y="253873"/>
            <a:ext cx="10808209" cy="307777"/>
          </a:xfrm>
        </p:spPr>
        <p:txBody>
          <a:bodyPr/>
          <a:lstStyle/>
          <a:p>
            <a:r>
              <a:rPr lang="en-US" altLang="zh-CN" sz="3600" dirty="0"/>
              <a:t>Sprint 1 Environment Prerequisite</a:t>
            </a:r>
            <a:endParaRPr lang="en-US" sz="3600" dirty="0"/>
          </a:p>
        </p:txBody>
      </p:sp>
      <p:sp>
        <p:nvSpPr>
          <p:cNvPr id="2" name="Text Placeholder 1">
            <a:extLst>
              <a:ext uri="{FF2B5EF4-FFF2-40B4-BE49-F238E27FC236}">
                <a16:creationId xmlns:a16="http://schemas.microsoft.com/office/drawing/2014/main" id="{B04D0A5E-F8DA-FC40-ABF5-4AEFDB55C4DA}"/>
              </a:ext>
            </a:extLst>
          </p:cNvPr>
          <p:cNvSpPr>
            <a:spLocks noGrp="1"/>
          </p:cNvSpPr>
          <p:nvPr>
            <p:ph type="body" idx="1"/>
          </p:nvPr>
        </p:nvSpPr>
        <p:spPr/>
        <p:txBody>
          <a:bodyPr/>
          <a:lstStyle/>
          <a:p>
            <a:r>
              <a:rPr lang="zh-CN" altLang="en-US" dirty="0"/>
              <a:t>软件安装</a:t>
            </a:r>
            <a:endParaRPr lang="en-US" dirty="0"/>
          </a:p>
        </p:txBody>
      </p:sp>
      <p:sp>
        <p:nvSpPr>
          <p:cNvPr id="4" name="Text Placeholder 3">
            <a:extLst>
              <a:ext uri="{FF2B5EF4-FFF2-40B4-BE49-F238E27FC236}">
                <a16:creationId xmlns:a16="http://schemas.microsoft.com/office/drawing/2014/main" id="{0ED3B9A0-C5F7-6C46-8EBA-6DE2835449DA}"/>
              </a:ext>
            </a:extLst>
          </p:cNvPr>
          <p:cNvSpPr>
            <a:spLocks noGrp="1"/>
          </p:cNvSpPr>
          <p:nvPr>
            <p:ph type="body" idx="18"/>
          </p:nvPr>
        </p:nvSpPr>
        <p:spPr/>
        <p:txBody>
          <a:bodyPr/>
          <a:lstStyle/>
          <a:p>
            <a:r>
              <a:rPr lang="zh-CN" altLang="en-US" dirty="0"/>
              <a:t>账号申请</a:t>
            </a:r>
            <a:endParaRPr lang="en-US" dirty="0"/>
          </a:p>
          <a:p>
            <a:endParaRPr lang="en-US" dirty="0"/>
          </a:p>
        </p:txBody>
      </p:sp>
      <p:sp>
        <p:nvSpPr>
          <p:cNvPr id="10" name="Content Placeholder 9">
            <a:extLst>
              <a:ext uri="{FF2B5EF4-FFF2-40B4-BE49-F238E27FC236}">
                <a16:creationId xmlns:a16="http://schemas.microsoft.com/office/drawing/2014/main" id="{A2B193B2-155C-6F4B-A7A1-95EF0CC0CE24}"/>
              </a:ext>
            </a:extLst>
          </p:cNvPr>
          <p:cNvSpPr>
            <a:spLocks noGrp="1"/>
          </p:cNvSpPr>
          <p:nvPr>
            <p:ph sz="half" idx="19"/>
          </p:nvPr>
        </p:nvSpPr>
        <p:spPr>
          <a:xfrm>
            <a:off x="3101007" y="2957417"/>
            <a:ext cx="7271684" cy="1205008"/>
          </a:xfrm>
        </p:spPr>
        <p:txBody>
          <a:bodyPr>
            <a:normAutofit/>
          </a:bodyPr>
          <a:lstStyle/>
          <a:p>
            <a:endParaRPr lang="en-US" sz="1200" dirty="0"/>
          </a:p>
          <a:p>
            <a:endParaRPr lang="en-US" altLang="zh-CN" sz="1200" dirty="0"/>
          </a:p>
          <a:p>
            <a:r>
              <a:rPr lang="en-US" altLang="zh-CN" sz="1200" dirty="0"/>
              <a:t> </a:t>
            </a:r>
            <a:endParaRPr lang="en-US" altLang="zh-CN" dirty="0"/>
          </a:p>
          <a:p>
            <a:endParaRPr lang="en-US" dirty="0"/>
          </a:p>
        </p:txBody>
      </p:sp>
      <p:sp>
        <p:nvSpPr>
          <p:cNvPr id="8" name="Text Placeholder 7">
            <a:extLst>
              <a:ext uri="{FF2B5EF4-FFF2-40B4-BE49-F238E27FC236}">
                <a16:creationId xmlns:a16="http://schemas.microsoft.com/office/drawing/2014/main" id="{1C61EFA3-4FB7-234E-979F-F5CA4DEC7A0D}"/>
              </a:ext>
            </a:extLst>
          </p:cNvPr>
          <p:cNvSpPr>
            <a:spLocks noGrp="1"/>
          </p:cNvSpPr>
          <p:nvPr>
            <p:ph type="body" idx="20"/>
          </p:nvPr>
        </p:nvSpPr>
        <p:spPr/>
        <p:txBody>
          <a:bodyPr/>
          <a:lstStyle/>
          <a:p>
            <a:r>
              <a:rPr lang="zh-CN" altLang="en-US" dirty="0"/>
              <a:t>搭建环境</a:t>
            </a:r>
            <a:endParaRPr lang="en-US" dirty="0"/>
          </a:p>
        </p:txBody>
      </p:sp>
      <p:sp>
        <p:nvSpPr>
          <p:cNvPr id="11" name="Content Placeholder 10">
            <a:extLst>
              <a:ext uri="{FF2B5EF4-FFF2-40B4-BE49-F238E27FC236}">
                <a16:creationId xmlns:a16="http://schemas.microsoft.com/office/drawing/2014/main" id="{BA7E88B5-0527-B049-9E8B-E9198E37D201}"/>
              </a:ext>
            </a:extLst>
          </p:cNvPr>
          <p:cNvSpPr>
            <a:spLocks noGrp="1"/>
          </p:cNvSpPr>
          <p:nvPr>
            <p:ph sz="half" idx="21"/>
          </p:nvPr>
        </p:nvSpPr>
        <p:spPr>
          <a:xfrm>
            <a:off x="452438" y="4299740"/>
            <a:ext cx="7271684" cy="914400"/>
          </a:xfrm>
        </p:spPr>
        <p:txBody>
          <a:bodyPr>
            <a:normAutofit lnSpcReduction="10000"/>
          </a:bodyPr>
          <a:lstStyle/>
          <a:p>
            <a:endParaRPr lang="en-US" altLang="zh-CN" sz="1300" dirty="0"/>
          </a:p>
          <a:p>
            <a:endParaRPr lang="en-US" altLang="zh-CN" sz="1300" dirty="0"/>
          </a:p>
          <a:p>
            <a:r>
              <a:rPr lang="zh-CN" altLang="en-US" sz="1300" dirty="0">
                <a:solidFill>
                  <a:schemeClr val="bg1">
                    <a:lumMod val="75000"/>
                  </a:schemeClr>
                </a:solidFill>
              </a:rPr>
              <a:t>开发脚本 </a:t>
            </a:r>
            <a:r>
              <a:rPr lang="en-US" altLang="zh-CN" sz="1300" dirty="0">
                <a:solidFill>
                  <a:schemeClr val="bg1">
                    <a:lumMod val="75000"/>
                  </a:schemeClr>
                </a:solidFill>
              </a:rPr>
              <a:t>: </a:t>
            </a:r>
            <a:r>
              <a:rPr lang="zh-CN" altLang="en-US" sz="1300" dirty="0">
                <a:solidFill>
                  <a:schemeClr val="bg1">
                    <a:lumMod val="75000"/>
                  </a:schemeClr>
                </a:solidFill>
              </a:rPr>
              <a:t>搭建</a:t>
            </a:r>
            <a:r>
              <a:rPr lang="en-US" altLang="zh-CN" sz="1300" dirty="0">
                <a:solidFill>
                  <a:schemeClr val="bg1">
                    <a:lumMod val="75000"/>
                  </a:schemeClr>
                </a:solidFill>
              </a:rPr>
              <a:t>Jenkins</a:t>
            </a:r>
            <a:r>
              <a:rPr lang="zh-CN" altLang="en-US" sz="1300" dirty="0">
                <a:solidFill>
                  <a:schemeClr val="bg1">
                    <a:lumMod val="75000"/>
                  </a:schemeClr>
                </a:solidFill>
              </a:rPr>
              <a:t>和</a:t>
            </a:r>
            <a:r>
              <a:rPr lang="en-US" altLang="zh-CN" sz="1300" dirty="0">
                <a:solidFill>
                  <a:schemeClr val="bg1">
                    <a:lumMod val="75000"/>
                  </a:schemeClr>
                </a:solidFill>
              </a:rPr>
              <a:t>Airflow</a:t>
            </a:r>
            <a:endParaRPr lang="en-US" dirty="0">
              <a:solidFill>
                <a:schemeClr val="bg1">
                  <a:lumMod val="75000"/>
                </a:schemeClr>
              </a:solidFill>
            </a:endParaRPr>
          </a:p>
        </p:txBody>
      </p:sp>
      <p:sp>
        <p:nvSpPr>
          <p:cNvPr id="5" name="Footer Placeholder 4">
            <a:extLst>
              <a:ext uri="{FF2B5EF4-FFF2-40B4-BE49-F238E27FC236}">
                <a16:creationId xmlns:a16="http://schemas.microsoft.com/office/drawing/2014/main" id="{2FDDB8FE-8301-0F42-B5A2-E7396DAAC120}"/>
              </a:ext>
            </a:extLst>
          </p:cNvPr>
          <p:cNvSpPr>
            <a:spLocks noGrp="1"/>
          </p:cNvSpPr>
          <p:nvPr>
            <p:ph type="ftr" sz="quarter" idx="3"/>
          </p:nvPr>
        </p:nvSpPr>
        <p:spPr/>
        <p:txBody>
          <a:bodyPr/>
          <a:lstStyle/>
          <a:p>
            <a:r>
              <a:rPr lang="en-US" dirty="0"/>
              <a:t>© 2023 Cognizant</a:t>
            </a:r>
          </a:p>
        </p:txBody>
      </p:sp>
      <p:sp>
        <p:nvSpPr>
          <p:cNvPr id="6" name="Slide Number Placeholder 5">
            <a:extLst>
              <a:ext uri="{FF2B5EF4-FFF2-40B4-BE49-F238E27FC236}">
                <a16:creationId xmlns:a16="http://schemas.microsoft.com/office/drawing/2014/main" id="{1D475296-E247-DB4E-8DC5-42E43BC6AF05}"/>
              </a:ext>
            </a:extLst>
          </p:cNvPr>
          <p:cNvSpPr>
            <a:spLocks noGrp="1"/>
          </p:cNvSpPr>
          <p:nvPr>
            <p:ph type="sldNum" sz="quarter" idx="4"/>
          </p:nvPr>
        </p:nvSpPr>
        <p:spPr/>
        <p:txBody>
          <a:bodyPr/>
          <a:lstStyle/>
          <a:p>
            <a:fld id="{C53E075B-3175-45CF-B3C7-FEDF3F5961E3}" type="slidenum">
              <a:rPr lang="en-US" smtClean="0"/>
              <a:pPr/>
              <a:t>16</a:t>
            </a:fld>
            <a:endParaRPr lang="en-US" dirty="0"/>
          </a:p>
        </p:txBody>
      </p:sp>
      <p:sp>
        <p:nvSpPr>
          <p:cNvPr id="3" name="Rectangle 2">
            <a:extLst>
              <a:ext uri="{FF2B5EF4-FFF2-40B4-BE49-F238E27FC236}">
                <a16:creationId xmlns:a16="http://schemas.microsoft.com/office/drawing/2014/main" id="{CC7539F5-7CB2-ED46-ADEB-1C99678A60AA}"/>
              </a:ext>
            </a:extLst>
          </p:cNvPr>
          <p:cNvSpPr/>
          <p:nvPr/>
        </p:nvSpPr>
        <p:spPr>
          <a:xfrm>
            <a:off x="0" y="0"/>
            <a:ext cx="204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72F060A-735F-264F-8E77-1694F86427E7}"/>
              </a:ext>
            </a:extLst>
          </p:cNvPr>
          <p:cNvCxnSpPr>
            <a:cxnSpLocks/>
          </p:cNvCxnSpPr>
          <p:nvPr/>
        </p:nvCxnSpPr>
        <p:spPr>
          <a:xfrm>
            <a:off x="452438" y="1220507"/>
            <a:ext cx="221423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FA95D8-5E73-6643-8023-11A3199FF556}"/>
              </a:ext>
            </a:extLst>
          </p:cNvPr>
          <p:cNvCxnSpPr>
            <a:cxnSpLocks/>
          </p:cNvCxnSpPr>
          <p:nvPr/>
        </p:nvCxnSpPr>
        <p:spPr>
          <a:xfrm>
            <a:off x="452438" y="2796323"/>
            <a:ext cx="221423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64C2B1-C1EB-8940-A7C1-E840F047B002}"/>
              </a:ext>
            </a:extLst>
          </p:cNvPr>
          <p:cNvCxnSpPr>
            <a:cxnSpLocks/>
          </p:cNvCxnSpPr>
          <p:nvPr/>
        </p:nvCxnSpPr>
        <p:spPr>
          <a:xfrm>
            <a:off x="452438" y="4396523"/>
            <a:ext cx="221423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C892806-7311-4C43-947D-0BCF49CA296E}"/>
              </a:ext>
            </a:extLst>
          </p:cNvPr>
          <p:cNvGrpSpPr/>
          <p:nvPr/>
        </p:nvGrpSpPr>
        <p:grpSpPr>
          <a:xfrm>
            <a:off x="3069721" y="1220507"/>
            <a:ext cx="7374759" cy="3176016"/>
            <a:chOff x="3069721" y="1220507"/>
            <a:chExt cx="8703230" cy="3176016"/>
          </a:xfrm>
        </p:grpSpPr>
        <p:cxnSp>
          <p:nvCxnSpPr>
            <p:cNvPr id="13" name="Straight Connector 12">
              <a:extLst>
                <a:ext uri="{FF2B5EF4-FFF2-40B4-BE49-F238E27FC236}">
                  <a16:creationId xmlns:a16="http://schemas.microsoft.com/office/drawing/2014/main" id="{51FDD537-0FF9-B841-A952-E029116FD918}"/>
                </a:ext>
              </a:extLst>
            </p:cNvPr>
            <p:cNvCxnSpPr>
              <a:cxnSpLocks/>
            </p:cNvCxnSpPr>
            <p:nvPr/>
          </p:nvCxnSpPr>
          <p:spPr>
            <a:xfrm>
              <a:off x="3069721" y="1220507"/>
              <a:ext cx="870323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BD77FA-A4FD-AC45-8B0F-08A73CA5064E}"/>
                </a:ext>
              </a:extLst>
            </p:cNvPr>
            <p:cNvCxnSpPr>
              <a:cxnSpLocks/>
            </p:cNvCxnSpPr>
            <p:nvPr/>
          </p:nvCxnSpPr>
          <p:spPr>
            <a:xfrm>
              <a:off x="3069721" y="2796323"/>
              <a:ext cx="870323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84B7562-F672-4E46-A2CF-D27F0135B8D8}"/>
                </a:ext>
              </a:extLst>
            </p:cNvPr>
            <p:cNvCxnSpPr>
              <a:cxnSpLocks/>
            </p:cNvCxnSpPr>
            <p:nvPr/>
          </p:nvCxnSpPr>
          <p:spPr>
            <a:xfrm>
              <a:off x="3069721" y="4396523"/>
              <a:ext cx="870323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BF60BE26-23BE-A068-7992-08148B554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300" y="1471329"/>
            <a:ext cx="638252" cy="5492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FDA95CA-E87C-63FE-3FE0-00B93D6F920E}"/>
              </a:ext>
            </a:extLst>
          </p:cNvPr>
          <p:cNvPicPr>
            <a:picLocks noChangeAspect="1"/>
          </p:cNvPicPr>
          <p:nvPr/>
        </p:nvPicPr>
        <p:blipFill>
          <a:blip r:embed="rId3"/>
          <a:stretch>
            <a:fillRect/>
          </a:stretch>
        </p:blipFill>
        <p:spPr>
          <a:xfrm>
            <a:off x="4255095" y="1413926"/>
            <a:ext cx="781973" cy="739475"/>
          </a:xfrm>
          <a:prstGeom prst="rect">
            <a:avLst/>
          </a:prstGeom>
        </p:spPr>
      </p:pic>
      <p:pic>
        <p:nvPicPr>
          <p:cNvPr id="1030" name="Picture 6">
            <a:extLst>
              <a:ext uri="{FF2B5EF4-FFF2-40B4-BE49-F238E27FC236}">
                <a16:creationId xmlns:a16="http://schemas.microsoft.com/office/drawing/2014/main" id="{1563986D-62D6-C302-8099-BF9F1263B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9992" y="1510934"/>
            <a:ext cx="781973" cy="5874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ACF04DD-3820-7611-9927-66C71495B940}"/>
              </a:ext>
            </a:extLst>
          </p:cNvPr>
          <p:cNvPicPr>
            <a:picLocks noGrp="1" noChangeAspect="1" noChangeArrowheads="1"/>
          </p:cNvPicPr>
          <p:nvPr>
            <p:ph sz="half" idx="17"/>
          </p:nvPr>
        </p:nvPicPr>
        <p:blipFill>
          <a:blip r:embed="rId5">
            <a:extLst>
              <a:ext uri="{28A0092B-C50C-407E-A947-70E740481C1C}">
                <a14:useLocalDpi xmlns:a14="http://schemas.microsoft.com/office/drawing/2010/main" val="0"/>
              </a:ext>
            </a:extLst>
          </a:blip>
          <a:srcRect/>
          <a:stretch>
            <a:fillRect/>
          </a:stretch>
        </p:blipFill>
        <p:spPr bwMode="auto">
          <a:xfrm>
            <a:off x="6664889" y="1381601"/>
            <a:ext cx="899279" cy="8992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2452F68A-2174-7599-F39E-2F61444C05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9786" y="1404383"/>
            <a:ext cx="1500356" cy="9531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DD555733-20A7-9796-A3FF-8464BAEFB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395" y="3120879"/>
            <a:ext cx="781973" cy="5874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a:extLst>
              <a:ext uri="{FF2B5EF4-FFF2-40B4-BE49-F238E27FC236}">
                <a16:creationId xmlns:a16="http://schemas.microsoft.com/office/drawing/2014/main" id="{89CD724F-1338-186D-DCE1-C822832157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4552" y="2989606"/>
            <a:ext cx="899279" cy="899279"/>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10">
            <a:extLst>
              <a:ext uri="{FF2B5EF4-FFF2-40B4-BE49-F238E27FC236}">
                <a16:creationId xmlns:a16="http://schemas.microsoft.com/office/drawing/2014/main" id="{6C28A2A0-3085-F50F-CC69-3492F94BCE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9039" y="4415775"/>
            <a:ext cx="1407189" cy="1056235"/>
          </a:xfrm>
          <a:prstGeom prst="rect">
            <a:avLst/>
          </a:prstGeom>
        </p:spPr>
      </p:pic>
      <p:pic>
        <p:nvPicPr>
          <p:cNvPr id="1050" name="Picture 26">
            <a:extLst>
              <a:ext uri="{FF2B5EF4-FFF2-40B4-BE49-F238E27FC236}">
                <a16:creationId xmlns:a16="http://schemas.microsoft.com/office/drawing/2014/main" id="{3B77A376-D1C8-034A-5983-A1D4DD4CFB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7199" y="4543378"/>
            <a:ext cx="892773" cy="900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70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58875" y="319353"/>
            <a:ext cx="10808209" cy="307777"/>
          </a:xfrm>
        </p:spPr>
        <p:txBody>
          <a:bodyPr/>
          <a:lstStyle/>
          <a:p>
            <a:r>
              <a:rPr lang="en-US" sz="3600" dirty="0"/>
              <a:t>Sprint 2 -</a:t>
            </a:r>
            <a:r>
              <a:rPr lang="en-US" altLang="zh-CN" sz="3600" dirty="0"/>
              <a:t>Jenkins DevOps Pipeline</a:t>
            </a:r>
            <a:endParaRPr lang="en-US" sz="3600" dirty="0"/>
          </a:p>
        </p:txBody>
      </p:sp>
      <p:sp>
        <p:nvSpPr>
          <p:cNvPr id="8" name="Text Placeholder 7">
            <a:extLst>
              <a:ext uri="{FF2B5EF4-FFF2-40B4-BE49-F238E27FC236}">
                <a16:creationId xmlns:a16="http://schemas.microsoft.com/office/drawing/2014/main" id="{83C6E720-0AB8-5E42-9965-2BDE27DB0BE3}"/>
              </a:ext>
            </a:extLst>
          </p:cNvPr>
          <p:cNvSpPr>
            <a:spLocks noGrp="1"/>
          </p:cNvSpPr>
          <p:nvPr>
            <p:ph type="body" sz="quarter" idx="18"/>
          </p:nvPr>
        </p:nvSpPr>
        <p:spPr/>
        <p:txBody>
          <a:bodyPr/>
          <a:lstStyle/>
          <a:p>
            <a:r>
              <a:rPr lang="en-US" dirty="0"/>
              <a:t>Insert source or footnote here</a:t>
            </a:r>
          </a:p>
        </p:txBody>
      </p:sp>
      <p:sp>
        <p:nvSpPr>
          <p:cNvPr id="4" name="Footer Placeholder 3">
            <a:extLst>
              <a:ext uri="{FF2B5EF4-FFF2-40B4-BE49-F238E27FC236}">
                <a16:creationId xmlns:a16="http://schemas.microsoft.com/office/drawing/2014/main" id="{D86E4B1B-97AA-9147-B0BD-ABC07BD9A31D}"/>
              </a:ext>
            </a:extLst>
          </p:cNvPr>
          <p:cNvSpPr>
            <a:spLocks noGrp="1"/>
          </p:cNvSpPr>
          <p:nvPr>
            <p:ph type="ftr" sz="quarter" idx="3"/>
          </p:nvPr>
        </p:nvSpPr>
        <p:spPr/>
        <p:txBody>
          <a:bodyPr/>
          <a:lstStyle/>
          <a:p>
            <a:r>
              <a:rPr lang="en-US"/>
              <a:t>© 2022 Cognizant</a:t>
            </a:r>
          </a:p>
        </p:txBody>
      </p:sp>
      <p:sp>
        <p:nvSpPr>
          <p:cNvPr id="2" name="Slide Number Placeholder 1">
            <a:extLst>
              <a:ext uri="{FF2B5EF4-FFF2-40B4-BE49-F238E27FC236}">
                <a16:creationId xmlns:a16="http://schemas.microsoft.com/office/drawing/2014/main" id="{88D4CF34-9394-874A-AF73-6D9D124E8ED6}"/>
              </a:ext>
            </a:extLst>
          </p:cNvPr>
          <p:cNvSpPr>
            <a:spLocks noGrp="1"/>
          </p:cNvSpPr>
          <p:nvPr>
            <p:ph type="sldNum" sz="quarter" idx="4"/>
          </p:nvPr>
        </p:nvSpPr>
        <p:spPr/>
        <p:txBody>
          <a:bodyPr/>
          <a:lstStyle/>
          <a:p>
            <a:fld id="{2EFEF571-C9B4-4D92-A7F7-315B894862A8}" type="slidenum">
              <a:rPr lang="en-US" dirty="0" smtClean="0"/>
              <a:pPr/>
              <a:t>17</a:t>
            </a:fld>
            <a:endParaRPr lang="en-US"/>
          </a:p>
        </p:txBody>
      </p:sp>
      <p:sp>
        <p:nvSpPr>
          <p:cNvPr id="27" name="TextBox 26">
            <a:extLst>
              <a:ext uri="{FF2B5EF4-FFF2-40B4-BE49-F238E27FC236}">
                <a16:creationId xmlns:a16="http://schemas.microsoft.com/office/drawing/2014/main" id="{DC810038-450A-AD42-921F-1E13A083506F}"/>
              </a:ext>
            </a:extLst>
          </p:cNvPr>
          <p:cNvSpPr txBox="1"/>
          <p:nvPr/>
        </p:nvSpPr>
        <p:spPr>
          <a:xfrm>
            <a:off x="8604613" y="3069279"/>
            <a:ext cx="2909532" cy="656077"/>
          </a:xfrm>
          <a:prstGeom prst="rect">
            <a:avLst/>
          </a:prstGeom>
          <a:noFill/>
        </p:spPr>
        <p:txBody>
          <a:bodyPr wrap="square">
            <a:spAutoFit/>
          </a:bodyPr>
          <a:lstStyle/>
          <a:p>
            <a:pPr marL="0" algn="l" rtl="0" eaLnBrk="1" latinLnBrk="0" hangingPunct="1">
              <a:lnSpc>
                <a:spcPct val="120000"/>
              </a:lnSpc>
              <a:spcBef>
                <a:spcPts val="0"/>
              </a:spcBef>
              <a:spcAft>
                <a:spcPts val="0"/>
              </a:spcAft>
            </a:pPr>
            <a:br>
              <a:rPr lang="en-US" sz="1600" spc="-7" dirty="0">
                <a:latin typeface="Arial" panose="020B0604020202020204" pitchFamily="34" charset="0"/>
                <a:cs typeface="Arial" panose="020B0604020202020204" pitchFamily="34" charset="0"/>
              </a:rPr>
            </a:br>
            <a:endParaRPr lang="en-US" sz="1600" b="1" spc="-7" dirty="0">
              <a:solidFill>
                <a:schemeClr val="accent5"/>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5B2A1AE-E054-9AC4-6144-DAA09EF25980}"/>
              </a:ext>
            </a:extLst>
          </p:cNvPr>
          <p:cNvSpPr txBox="1"/>
          <p:nvPr/>
        </p:nvSpPr>
        <p:spPr>
          <a:xfrm>
            <a:off x="6912190" y="2236762"/>
            <a:ext cx="5506065" cy="1993110"/>
          </a:xfrm>
          <a:prstGeom prst="rect">
            <a:avLst/>
          </a:prstGeom>
          <a:noFill/>
        </p:spPr>
        <p:txBody>
          <a:bodyPr wrap="square" rtlCol="0">
            <a:spAutoFit/>
          </a:bodyPr>
          <a:lstStyle/>
          <a:p>
            <a:pPr marL="285750" indent="-285750" algn="l">
              <a:lnSpc>
                <a:spcPct val="200000"/>
              </a:lnSpc>
              <a:buFont typeface="Wingdings" panose="05000000000000000000" pitchFamily="2" charset="2"/>
              <a:buChar char="Ø"/>
            </a:pPr>
            <a:r>
              <a:rPr lang="en-US" sz="1600" b="0" i="0" dirty="0">
                <a:solidFill>
                  <a:srgbClr val="1F2328"/>
                </a:solidFill>
                <a:effectLst/>
              </a:rPr>
              <a:t>Deploy airflow </a:t>
            </a:r>
            <a:r>
              <a:rPr lang="en-US" sz="1600" b="0" i="0" dirty="0" err="1">
                <a:solidFill>
                  <a:srgbClr val="1F2328"/>
                </a:solidFill>
                <a:effectLst/>
              </a:rPr>
              <a:t>dags</a:t>
            </a:r>
            <a:r>
              <a:rPr lang="en-US" sz="1600" b="0" i="0" dirty="0">
                <a:solidFill>
                  <a:srgbClr val="1F2328"/>
                </a:solidFill>
                <a:effectLst/>
              </a:rPr>
              <a:t> and glue job in project</a:t>
            </a:r>
          </a:p>
          <a:p>
            <a:pPr marL="285750" indent="-285750" algn="l">
              <a:lnSpc>
                <a:spcPct val="200000"/>
              </a:lnSpc>
              <a:buFont typeface="Wingdings" panose="05000000000000000000" pitchFamily="2" charset="2"/>
              <a:buChar char="Ø"/>
            </a:pPr>
            <a:r>
              <a:rPr lang="en-US" sz="1600" b="0" i="0" dirty="0" err="1">
                <a:solidFill>
                  <a:srgbClr val="1F2328"/>
                </a:solidFill>
                <a:effectLst/>
              </a:rPr>
              <a:t>Datasource</a:t>
            </a:r>
            <a:r>
              <a:rPr lang="en-US" sz="1600" b="0" i="0" dirty="0">
                <a:solidFill>
                  <a:srgbClr val="1F2328"/>
                </a:solidFill>
                <a:effectLst/>
              </a:rPr>
              <a:t> Onboarding/Off Boarding:</a:t>
            </a:r>
          </a:p>
          <a:p>
            <a:pPr marL="285750" indent="-285750" algn="l">
              <a:lnSpc>
                <a:spcPct val="200000"/>
              </a:lnSpc>
              <a:buFont typeface="Wingdings" panose="05000000000000000000" pitchFamily="2" charset="2"/>
              <a:buChar char="Ø"/>
            </a:pPr>
            <a:r>
              <a:rPr lang="en-US" sz="1600" b="0" i="0" dirty="0">
                <a:solidFill>
                  <a:srgbClr val="1F2328"/>
                </a:solidFill>
                <a:effectLst/>
              </a:rPr>
              <a:t>Data validation</a:t>
            </a:r>
          </a:p>
          <a:p>
            <a:pPr marL="285750" indent="-285750" algn="l">
              <a:lnSpc>
                <a:spcPct val="200000"/>
              </a:lnSpc>
              <a:buFont typeface="Wingdings" panose="05000000000000000000" pitchFamily="2" charset="2"/>
              <a:buChar char="Ø"/>
            </a:pPr>
            <a:r>
              <a:rPr lang="en-US" sz="1600" b="0" i="0" dirty="0">
                <a:solidFill>
                  <a:srgbClr val="1F2328"/>
                </a:solidFill>
                <a:effectLst/>
              </a:rPr>
              <a:t>Convert SQL to Glue script</a:t>
            </a:r>
          </a:p>
        </p:txBody>
      </p:sp>
      <p:pic>
        <p:nvPicPr>
          <p:cNvPr id="2050" name="Picture 2">
            <a:extLst>
              <a:ext uri="{FF2B5EF4-FFF2-40B4-BE49-F238E27FC236}">
                <a16:creationId xmlns:a16="http://schemas.microsoft.com/office/drawing/2014/main" id="{79CE30D4-9CC2-5665-E38E-529A2DFE1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074" y="2281237"/>
            <a:ext cx="427672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60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p:txBody>
          <a:bodyPr/>
          <a:lstStyle/>
          <a:p>
            <a:r>
              <a:rPr lang="en-US" sz="3600" dirty="0"/>
              <a:t>Sprint 2 Task Summary</a:t>
            </a:r>
          </a:p>
        </p:txBody>
      </p:sp>
      <p:sp>
        <p:nvSpPr>
          <p:cNvPr id="8" name="Text Placeholder 7">
            <a:extLst>
              <a:ext uri="{FF2B5EF4-FFF2-40B4-BE49-F238E27FC236}">
                <a16:creationId xmlns:a16="http://schemas.microsoft.com/office/drawing/2014/main" id="{83C6E720-0AB8-5E42-9965-2BDE27DB0BE3}"/>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D86E4B1B-97AA-9147-B0BD-ABC07BD9A31D}"/>
              </a:ext>
            </a:extLst>
          </p:cNvPr>
          <p:cNvSpPr>
            <a:spLocks noGrp="1"/>
          </p:cNvSpPr>
          <p:nvPr>
            <p:ph type="ftr" sz="quarter" idx="3"/>
          </p:nvPr>
        </p:nvSpPr>
        <p:spPr/>
        <p:txBody>
          <a:bodyPr/>
          <a:lstStyle/>
          <a:p>
            <a:r>
              <a:rPr lang="en-US"/>
              <a:t>© 2022 Cognizant</a:t>
            </a:r>
          </a:p>
        </p:txBody>
      </p:sp>
      <p:sp>
        <p:nvSpPr>
          <p:cNvPr id="2" name="Slide Number Placeholder 1">
            <a:extLst>
              <a:ext uri="{FF2B5EF4-FFF2-40B4-BE49-F238E27FC236}">
                <a16:creationId xmlns:a16="http://schemas.microsoft.com/office/drawing/2014/main" id="{88D4CF34-9394-874A-AF73-6D9D124E8ED6}"/>
              </a:ext>
            </a:extLst>
          </p:cNvPr>
          <p:cNvSpPr>
            <a:spLocks noGrp="1"/>
          </p:cNvSpPr>
          <p:nvPr>
            <p:ph type="sldNum" sz="quarter" idx="4"/>
          </p:nvPr>
        </p:nvSpPr>
        <p:spPr/>
        <p:txBody>
          <a:bodyPr/>
          <a:lstStyle/>
          <a:p>
            <a:fld id="{2EFEF571-C9B4-4D92-A7F7-315B894862A8}" type="slidenum">
              <a:rPr lang="en-US" dirty="0" smtClean="0"/>
              <a:pPr/>
              <a:t>18</a:t>
            </a:fld>
            <a:endParaRPr lang="en-US"/>
          </a:p>
        </p:txBody>
      </p:sp>
      <p:graphicFrame>
        <p:nvGraphicFramePr>
          <p:cNvPr id="20" name="Chart 19">
            <a:extLst>
              <a:ext uri="{FF2B5EF4-FFF2-40B4-BE49-F238E27FC236}">
                <a16:creationId xmlns:a16="http://schemas.microsoft.com/office/drawing/2014/main" id="{E4A0B44D-C0B8-8940-B98E-1DD442272B72}"/>
              </a:ext>
            </a:extLst>
          </p:cNvPr>
          <p:cNvGraphicFramePr/>
          <p:nvPr/>
        </p:nvGraphicFramePr>
        <p:xfrm>
          <a:off x="457198" y="1704650"/>
          <a:ext cx="7494595" cy="3814940"/>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Box 26">
            <a:extLst>
              <a:ext uri="{FF2B5EF4-FFF2-40B4-BE49-F238E27FC236}">
                <a16:creationId xmlns:a16="http://schemas.microsoft.com/office/drawing/2014/main" id="{DC810038-450A-AD42-921F-1E13A083506F}"/>
              </a:ext>
            </a:extLst>
          </p:cNvPr>
          <p:cNvSpPr txBox="1"/>
          <p:nvPr/>
        </p:nvSpPr>
        <p:spPr>
          <a:xfrm>
            <a:off x="8604613" y="3069279"/>
            <a:ext cx="2909532" cy="656077"/>
          </a:xfrm>
          <a:prstGeom prst="rect">
            <a:avLst/>
          </a:prstGeom>
          <a:noFill/>
        </p:spPr>
        <p:txBody>
          <a:bodyPr wrap="square">
            <a:spAutoFit/>
          </a:bodyPr>
          <a:lstStyle/>
          <a:p>
            <a:pPr marL="0" algn="l" rtl="0" eaLnBrk="1" latinLnBrk="0" hangingPunct="1">
              <a:lnSpc>
                <a:spcPct val="120000"/>
              </a:lnSpc>
              <a:spcBef>
                <a:spcPts val="0"/>
              </a:spcBef>
              <a:spcAft>
                <a:spcPts val="0"/>
              </a:spcAft>
            </a:pPr>
            <a:br>
              <a:rPr lang="en-US" sz="1600" spc="-7" dirty="0">
                <a:latin typeface="Arial" panose="020B0604020202020204" pitchFamily="34" charset="0"/>
                <a:cs typeface="Arial" panose="020B0604020202020204" pitchFamily="34" charset="0"/>
              </a:rPr>
            </a:br>
            <a:endParaRPr lang="en-US" sz="1600" b="1" spc="-7" dirty="0">
              <a:solidFill>
                <a:schemeClr val="accent5"/>
              </a:solidFill>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5B3D7551-1E70-A84D-A16F-76D90882BE56}"/>
              </a:ext>
            </a:extLst>
          </p:cNvPr>
          <p:cNvCxnSpPr>
            <a:cxnSpLocks/>
          </p:cNvCxnSpPr>
          <p:nvPr/>
        </p:nvCxnSpPr>
        <p:spPr>
          <a:xfrm flipV="1">
            <a:off x="8395404" y="1704650"/>
            <a:ext cx="0" cy="398617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812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3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bject 30">
            <a:extLst>
              <a:ext uri="{FF2B5EF4-FFF2-40B4-BE49-F238E27FC236}">
                <a16:creationId xmlns:a16="http://schemas.microsoft.com/office/drawing/2014/main" id="{481CEC50-7546-594C-B573-2DF87256211C}"/>
              </a:ext>
            </a:extLst>
          </p:cNvPr>
          <p:cNvSpPr txBox="1">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pPr>
            <a:r>
              <a:rPr lang="en-US" sz="3200" kern="1200">
                <a:solidFill>
                  <a:schemeClr val="bg1"/>
                </a:solidFill>
                <a:latin typeface="+mj-lt"/>
                <a:ea typeface="+mj-ea"/>
                <a:cs typeface="+mj-cs"/>
              </a:rPr>
              <a:t>Sprint </a:t>
            </a:r>
            <a:r>
              <a:rPr lang="en-US" altLang="zh-CN" sz="3200" kern="1200">
                <a:solidFill>
                  <a:schemeClr val="bg1"/>
                </a:solidFill>
                <a:latin typeface="+mj-lt"/>
                <a:ea typeface="+mj-ea"/>
                <a:cs typeface="+mj-cs"/>
              </a:rPr>
              <a:t>2</a:t>
            </a:r>
            <a:r>
              <a:rPr lang="en-US" sz="3200" kern="1200">
                <a:solidFill>
                  <a:schemeClr val="bg1"/>
                </a:solidFill>
                <a:latin typeface="+mj-lt"/>
                <a:ea typeface="+mj-ea"/>
                <a:cs typeface="+mj-cs"/>
              </a:rPr>
              <a:t> Task Details</a:t>
            </a:r>
          </a:p>
        </p:txBody>
      </p:sp>
      <p:sp>
        <p:nvSpPr>
          <p:cNvPr id="4" name="Footer Placeholder 3">
            <a:extLst>
              <a:ext uri="{FF2B5EF4-FFF2-40B4-BE49-F238E27FC236}">
                <a16:creationId xmlns:a16="http://schemas.microsoft.com/office/drawing/2014/main" id="{15229615-3B70-344F-9AF8-6073B9B96AE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 2022 Cognizant</a:t>
            </a:r>
          </a:p>
        </p:txBody>
      </p:sp>
      <p:sp>
        <p:nvSpPr>
          <p:cNvPr id="5" name="Slide Number Placeholder 4">
            <a:extLst>
              <a:ext uri="{FF2B5EF4-FFF2-40B4-BE49-F238E27FC236}">
                <a16:creationId xmlns:a16="http://schemas.microsoft.com/office/drawing/2014/main" id="{05F87FC7-7F64-AE42-ACA3-E3D14D7C3C1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EFEF571-C9B4-4D92-A7F7-315B894862A8}" type="slidenum">
              <a:rPr lang="en-US" smtClean="0">
                <a:solidFill>
                  <a:schemeClr val="tx1">
                    <a:tint val="75000"/>
                  </a:schemeClr>
                </a:solidFill>
              </a:rPr>
              <a:pPr>
                <a:spcAft>
                  <a:spcPts val="600"/>
                </a:spcAft>
              </a:pPr>
              <a:t>19</a:t>
            </a:fld>
            <a:endParaRPr lang="en-US">
              <a:solidFill>
                <a:schemeClr val="tx1">
                  <a:tint val="75000"/>
                </a:schemeClr>
              </a:solidFill>
            </a:endParaRPr>
          </a:p>
        </p:txBody>
      </p:sp>
      <p:graphicFrame>
        <p:nvGraphicFramePr>
          <p:cNvPr id="2" name="Table 1">
            <a:extLst>
              <a:ext uri="{FF2B5EF4-FFF2-40B4-BE49-F238E27FC236}">
                <a16:creationId xmlns:a16="http://schemas.microsoft.com/office/drawing/2014/main" id="{3C56F1CA-64C1-66DB-BF36-983AF978103F}"/>
              </a:ext>
            </a:extLst>
          </p:cNvPr>
          <p:cNvGraphicFramePr>
            <a:graphicFrameLocks noGrp="1"/>
          </p:cNvGraphicFramePr>
          <p:nvPr>
            <p:extLst>
              <p:ext uri="{D42A27DB-BD31-4B8C-83A1-F6EECF244321}">
                <p14:modId xmlns:p14="http://schemas.microsoft.com/office/powerpoint/2010/main" val="2232663710"/>
              </p:ext>
            </p:extLst>
          </p:nvPr>
        </p:nvGraphicFramePr>
        <p:xfrm>
          <a:off x="1001730" y="1675227"/>
          <a:ext cx="10188543" cy="4394210"/>
        </p:xfrm>
        <a:graphic>
          <a:graphicData uri="http://schemas.openxmlformats.org/drawingml/2006/table">
            <a:tbl>
              <a:tblPr/>
              <a:tblGrid>
                <a:gridCol w="1455507">
                  <a:extLst>
                    <a:ext uri="{9D8B030D-6E8A-4147-A177-3AD203B41FA5}">
                      <a16:colId xmlns:a16="http://schemas.microsoft.com/office/drawing/2014/main" val="1815567974"/>
                    </a:ext>
                  </a:extLst>
                </a:gridCol>
                <a:gridCol w="869163">
                  <a:extLst>
                    <a:ext uri="{9D8B030D-6E8A-4147-A177-3AD203B41FA5}">
                      <a16:colId xmlns:a16="http://schemas.microsoft.com/office/drawing/2014/main" val="3117142970"/>
                    </a:ext>
                  </a:extLst>
                </a:gridCol>
                <a:gridCol w="1268801">
                  <a:extLst>
                    <a:ext uri="{9D8B030D-6E8A-4147-A177-3AD203B41FA5}">
                      <a16:colId xmlns:a16="http://schemas.microsoft.com/office/drawing/2014/main" val="670663261"/>
                    </a:ext>
                  </a:extLst>
                </a:gridCol>
                <a:gridCol w="4307384">
                  <a:extLst>
                    <a:ext uri="{9D8B030D-6E8A-4147-A177-3AD203B41FA5}">
                      <a16:colId xmlns:a16="http://schemas.microsoft.com/office/drawing/2014/main" val="2780877824"/>
                    </a:ext>
                  </a:extLst>
                </a:gridCol>
                <a:gridCol w="1183337">
                  <a:extLst>
                    <a:ext uri="{9D8B030D-6E8A-4147-A177-3AD203B41FA5}">
                      <a16:colId xmlns:a16="http://schemas.microsoft.com/office/drawing/2014/main" val="2080605026"/>
                    </a:ext>
                  </a:extLst>
                </a:gridCol>
                <a:gridCol w="1104351">
                  <a:extLst>
                    <a:ext uri="{9D8B030D-6E8A-4147-A177-3AD203B41FA5}">
                      <a16:colId xmlns:a16="http://schemas.microsoft.com/office/drawing/2014/main" val="3801085757"/>
                    </a:ext>
                  </a:extLst>
                </a:gridCol>
              </a:tblGrid>
              <a:tr h="175110">
                <a:tc>
                  <a:txBody>
                    <a:bodyPr/>
                    <a:lstStyle/>
                    <a:p>
                      <a:pPr algn="ctr" rtl="0" fontAlgn="ctr">
                        <a:spcBef>
                          <a:spcPts val="0"/>
                        </a:spcBef>
                        <a:spcAft>
                          <a:spcPts val="0"/>
                        </a:spcAft>
                      </a:pPr>
                      <a:r>
                        <a:rPr lang="en-US" sz="800" b="1" i="0" u="none" strike="noStrike" dirty="0">
                          <a:solidFill>
                            <a:srgbClr val="E7E6E6"/>
                          </a:solidFill>
                          <a:effectLst/>
                          <a:latin typeface="Calibri" panose="020F0502020204030204" pitchFamily="34" charset="0"/>
                        </a:rPr>
                        <a:t>Team</a:t>
                      </a:r>
                      <a:endParaRPr lang="en-US" sz="1400" b="0" i="0" u="none" strike="noStrike" dirty="0">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rtl="0" fontAlgn="ctr">
                        <a:spcBef>
                          <a:spcPts val="0"/>
                        </a:spcBef>
                        <a:spcAft>
                          <a:spcPts val="0"/>
                        </a:spcAft>
                      </a:pPr>
                      <a:r>
                        <a:rPr lang="en-US" sz="800" b="1" i="0" u="none" strike="noStrike">
                          <a:solidFill>
                            <a:srgbClr val="E7E6E6"/>
                          </a:solidFill>
                          <a:effectLst/>
                          <a:latin typeface="Calibri" panose="020F0502020204030204" pitchFamily="34" charset="0"/>
                        </a:rPr>
                        <a:t>Total Task</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rtl="0" fontAlgn="ctr">
                        <a:spcBef>
                          <a:spcPts val="0"/>
                        </a:spcBef>
                        <a:spcAft>
                          <a:spcPts val="0"/>
                        </a:spcAft>
                      </a:pPr>
                      <a:r>
                        <a:rPr lang="en-US" sz="800" b="1" i="0" u="none" strike="noStrike">
                          <a:solidFill>
                            <a:srgbClr val="FFFFFF"/>
                          </a:solidFill>
                          <a:effectLst/>
                          <a:latin typeface="Calibri" panose="020F0502020204030204" pitchFamily="34" charset="0"/>
                        </a:rPr>
                        <a:t>Task Detail</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rtl="0" fontAlgn="ctr">
                        <a:spcBef>
                          <a:spcPts val="0"/>
                        </a:spcBef>
                        <a:spcAft>
                          <a:spcPts val="0"/>
                        </a:spcAft>
                      </a:pPr>
                      <a:r>
                        <a:rPr lang="en-US" sz="800" b="1" i="0" u="none" strike="noStrike">
                          <a:solidFill>
                            <a:srgbClr val="FFFFFF"/>
                          </a:solidFill>
                          <a:effectLst/>
                          <a:latin typeface="Calibri" panose="020F0502020204030204" pitchFamily="34" charset="0"/>
                        </a:rPr>
                        <a:t> Task Name</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rtl="0" fontAlgn="ctr">
                        <a:spcBef>
                          <a:spcPts val="0"/>
                        </a:spcBef>
                        <a:spcAft>
                          <a:spcPts val="0"/>
                        </a:spcAft>
                      </a:pPr>
                      <a:r>
                        <a:rPr lang="en-US" sz="900" b="1" i="0" u="none" strike="noStrike" dirty="0">
                          <a:solidFill>
                            <a:srgbClr val="FFFFFF"/>
                          </a:solidFill>
                          <a:effectLst/>
                          <a:latin typeface="Calibri" panose="020F0502020204030204" pitchFamily="34" charset="0"/>
                        </a:rPr>
                        <a:t>Estimate(Hours)</a:t>
                      </a:r>
                      <a:endParaRPr lang="en-US" sz="1400" b="0" i="0" u="none" strike="noStrike" dirty="0">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rtl="0" fontAlgn="ctr">
                        <a:spcBef>
                          <a:spcPts val="0"/>
                        </a:spcBef>
                        <a:spcAft>
                          <a:spcPts val="0"/>
                        </a:spcAft>
                      </a:pPr>
                      <a:r>
                        <a:rPr lang="en-US" sz="900" b="1" i="0" u="none" strike="noStrike" dirty="0">
                          <a:solidFill>
                            <a:srgbClr val="FFFFFF"/>
                          </a:solidFill>
                          <a:effectLst/>
                          <a:latin typeface="Calibri" panose="020F0502020204030204" pitchFamily="34" charset="0"/>
                        </a:rPr>
                        <a:t>Total (Hours)</a:t>
                      </a:r>
                      <a:endParaRPr lang="en-US" sz="1400" b="0" i="0" u="none" strike="noStrike" dirty="0">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194472081"/>
                  </a:ext>
                </a:extLst>
              </a:tr>
              <a:tr h="302036">
                <a:tc rowSpan="2">
                  <a:txBody>
                    <a:bodyPr/>
                    <a:lstStyle/>
                    <a:p>
                      <a:pPr algn="ctr" rtl="0" fontAlgn="ctr">
                        <a:spcBef>
                          <a:spcPts val="0"/>
                        </a:spcBef>
                        <a:spcAft>
                          <a:spcPts val="0"/>
                        </a:spcAft>
                      </a:pPr>
                      <a:r>
                        <a:rPr lang="en-US" sz="800" b="1" i="0" u="none" strike="noStrike">
                          <a:solidFill>
                            <a:srgbClr val="A5A5A5"/>
                          </a:solidFill>
                          <a:effectLst/>
                          <a:latin typeface="Calibri" panose="020F0502020204030204" pitchFamily="34" charset="0"/>
                        </a:rPr>
                        <a:t>      Team1</a:t>
                      </a:r>
                      <a:br>
                        <a:rPr lang="en-US" sz="800" b="1" i="0" u="none" strike="noStrike">
                          <a:solidFill>
                            <a:srgbClr val="A5A5A5"/>
                          </a:solidFill>
                          <a:effectLst/>
                          <a:latin typeface="Calibri" panose="020F0502020204030204" pitchFamily="34" charset="0"/>
                        </a:rPr>
                      </a:br>
                      <a:r>
                        <a:rPr lang="en-US" sz="800" b="1" i="0" u="none" strike="noStrike">
                          <a:solidFill>
                            <a:srgbClr val="A5A5A5"/>
                          </a:solidFill>
                          <a:effectLst/>
                          <a:latin typeface="Calibri" panose="020F0502020204030204" pitchFamily="34" charset="0"/>
                        </a:rPr>
                        <a:t>(Liuzhu,</a:t>
                      </a:r>
                      <a:br>
                        <a:rPr lang="en-US" sz="800" b="1" i="0" u="none" strike="noStrike">
                          <a:solidFill>
                            <a:srgbClr val="A5A5A5"/>
                          </a:solidFill>
                          <a:effectLst/>
                          <a:latin typeface="Calibri" panose="020F0502020204030204" pitchFamily="34" charset="0"/>
                        </a:rPr>
                      </a:br>
                      <a:r>
                        <a:rPr lang="en-US" sz="800" b="1" i="0" u="none" strike="noStrike">
                          <a:solidFill>
                            <a:srgbClr val="A5A5A5"/>
                          </a:solidFill>
                          <a:effectLst/>
                          <a:latin typeface="Calibri" panose="020F0502020204030204" pitchFamily="34" charset="0"/>
                        </a:rPr>
                        <a:t>Luzhenzhen,</a:t>
                      </a:r>
                      <a:br>
                        <a:rPr lang="en-US" sz="800" b="1" i="0" u="none" strike="noStrike">
                          <a:solidFill>
                            <a:srgbClr val="A5A5A5"/>
                          </a:solidFill>
                          <a:effectLst/>
                          <a:latin typeface="Calibri" panose="020F0502020204030204" pitchFamily="34" charset="0"/>
                        </a:rPr>
                      </a:br>
                      <a:r>
                        <a:rPr lang="en-US" sz="800" b="1" i="0" u="none" strike="noStrike">
                          <a:solidFill>
                            <a:srgbClr val="A5A5A5"/>
                          </a:solidFill>
                          <a:effectLst/>
                          <a:latin typeface="Calibri" panose="020F0502020204030204" pitchFamily="34" charset="0"/>
                        </a:rPr>
                        <a:t>HanKunyuan)</a:t>
                      </a:r>
                      <a:endParaRPr lang="en-US" sz="1400" b="0" i="0" u="none" strike="noStrike">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rtl="0" fontAlgn="ctr">
                        <a:spcBef>
                          <a:spcPts val="0"/>
                        </a:spcBef>
                        <a:spcAft>
                          <a:spcPts val="0"/>
                        </a:spcAft>
                      </a:pPr>
                      <a:endParaRPr lang="en-US" sz="800" b="1" i="0" u="none" strike="noStrike" dirty="0">
                        <a:solidFill>
                          <a:srgbClr val="000000"/>
                        </a:solidFill>
                        <a:effectLst/>
                        <a:latin typeface="Calibri" panose="020F0502020204030204" pitchFamily="34" charset="0"/>
                      </a:endParaRPr>
                    </a:p>
                    <a:p>
                      <a:pPr algn="ctr" rtl="0" fontAlgn="ctr">
                        <a:spcBef>
                          <a:spcPts val="0"/>
                        </a:spcBef>
                        <a:spcAft>
                          <a:spcPts val="0"/>
                        </a:spcAft>
                      </a:pPr>
                      <a:endParaRPr lang="en-US" sz="800" b="1" i="0" u="none" strike="noStrike" dirty="0">
                        <a:solidFill>
                          <a:srgbClr val="000000"/>
                        </a:solidFill>
                        <a:effectLst/>
                        <a:latin typeface="Calibri" panose="020F0502020204030204" pitchFamily="34" charset="0"/>
                      </a:endParaRPr>
                    </a:p>
                    <a:p>
                      <a:pPr algn="ctr" rtl="0" fontAlgn="ctr">
                        <a:spcBef>
                          <a:spcPts val="0"/>
                        </a:spcBef>
                        <a:spcAft>
                          <a:spcPts val="0"/>
                        </a:spcAft>
                      </a:pPr>
                      <a:r>
                        <a:rPr lang="en-US" sz="800" b="1" i="0" u="none" strike="noStrike" dirty="0">
                          <a:solidFill>
                            <a:srgbClr val="000000"/>
                          </a:solidFill>
                          <a:effectLst/>
                          <a:latin typeface="Calibri" panose="020F0502020204030204" pitchFamily="34" charset="0"/>
                        </a:rPr>
                        <a:t>2</a:t>
                      </a:r>
                      <a:endParaRPr lang="en-US" sz="1400" b="0" i="0" u="none" strike="noStrike" dirty="0">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Task1</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2"/>
                        </a:rPr>
                        <a:t>Glue - Onboarding - IAM Role</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8</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rtl="0" fontAlgn="ctr">
                        <a:spcBef>
                          <a:spcPts val="0"/>
                        </a:spcBef>
                        <a:spcAft>
                          <a:spcPts val="0"/>
                        </a:spcAft>
                      </a:pPr>
                      <a:endParaRPr lang="en-US" sz="800" b="1" i="0" u="none" strike="noStrike" dirty="0">
                        <a:solidFill>
                          <a:srgbClr val="000000"/>
                        </a:solidFill>
                        <a:effectLst/>
                        <a:latin typeface="Calibri" panose="020F0502020204030204" pitchFamily="34" charset="0"/>
                      </a:endParaRPr>
                    </a:p>
                    <a:p>
                      <a:pPr algn="ctr" rtl="0" fontAlgn="ctr">
                        <a:spcBef>
                          <a:spcPts val="0"/>
                        </a:spcBef>
                        <a:spcAft>
                          <a:spcPts val="0"/>
                        </a:spcAft>
                      </a:pPr>
                      <a:endParaRPr lang="en-US" sz="800" b="1" i="0" u="none" strike="noStrike" dirty="0">
                        <a:solidFill>
                          <a:srgbClr val="000000"/>
                        </a:solidFill>
                        <a:effectLst/>
                        <a:latin typeface="Calibri" panose="020F0502020204030204" pitchFamily="34" charset="0"/>
                      </a:endParaRPr>
                    </a:p>
                    <a:p>
                      <a:pPr algn="ctr" rtl="0" fontAlgn="ctr">
                        <a:spcBef>
                          <a:spcPts val="0"/>
                        </a:spcBef>
                        <a:spcAft>
                          <a:spcPts val="0"/>
                        </a:spcAft>
                      </a:pPr>
                      <a:r>
                        <a:rPr lang="en-US" sz="800" b="1" i="0" u="none" strike="noStrike" dirty="0">
                          <a:solidFill>
                            <a:srgbClr val="000000"/>
                          </a:solidFill>
                          <a:effectLst/>
                          <a:latin typeface="Calibri" panose="020F0502020204030204" pitchFamily="34" charset="0"/>
                        </a:rPr>
                        <a:t>9</a:t>
                      </a:r>
                      <a:endParaRPr lang="en-US" sz="1400" b="0" i="0" u="none" strike="noStrike" dirty="0">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54743"/>
                  </a:ext>
                </a:extLst>
              </a:tr>
              <a:tr h="313788">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Task2</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900" b="1" i="0" u="sng" strike="noStrike">
                          <a:solidFill>
                            <a:srgbClr val="000000"/>
                          </a:solidFill>
                          <a:effectLst/>
                          <a:latin typeface="Calibri" panose="020F0502020204030204" pitchFamily="34" charset="0"/>
                        </a:rPr>
                        <a:t>SSM - Onboarding - </a:t>
                      </a:r>
                      <a:r>
                        <a:rPr lang="ja-JP" altLang="en-US" sz="900" b="1" i="0" u="sng" strike="noStrike">
                          <a:solidFill>
                            <a:srgbClr val="000000"/>
                          </a:solidFill>
                          <a:effectLst/>
                          <a:latin typeface="等线" panose="02010600030101010101" pitchFamily="2" charset="-122"/>
                          <a:ea typeface="等线" panose="02010600030101010101" pitchFamily="2" charset="-122"/>
                        </a:rPr>
                        <a:t>创建</a:t>
                      </a:r>
                      <a:r>
                        <a:rPr lang="en-US" sz="900" b="1" i="0" u="sng" strike="noStrike">
                          <a:solidFill>
                            <a:srgbClr val="000000"/>
                          </a:solidFill>
                          <a:effectLst/>
                          <a:latin typeface="Calibri" panose="020F0502020204030204" pitchFamily="34" charset="0"/>
                        </a:rPr>
                        <a:t>Jenkins</a:t>
                      </a:r>
                      <a:r>
                        <a:rPr lang="ja-JP" altLang="en-US" sz="900" b="1" i="0" u="sng" strike="noStrike">
                          <a:solidFill>
                            <a:srgbClr val="000000"/>
                          </a:solidFill>
                          <a:effectLst/>
                          <a:latin typeface="等线" panose="02010600030101010101" pitchFamily="2" charset="-122"/>
                          <a:ea typeface="等线" panose="02010600030101010101" pitchFamily="2" charset="-122"/>
                        </a:rPr>
                        <a:t>密码</a:t>
                      </a:r>
                      <a:endParaRPr lang="ja-JP" alt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1</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40654115"/>
                  </a:ext>
                </a:extLst>
              </a:tr>
              <a:tr h="205275">
                <a:tc rowSpan="3">
                  <a:txBody>
                    <a:bodyPr/>
                    <a:lstStyle/>
                    <a:p>
                      <a:pPr algn="ctr" rtl="0" fontAlgn="ctr">
                        <a:spcBef>
                          <a:spcPts val="0"/>
                        </a:spcBef>
                        <a:spcAft>
                          <a:spcPts val="0"/>
                        </a:spcAft>
                      </a:pPr>
                      <a:r>
                        <a:rPr lang="en-US" sz="800" b="1" i="0" u="none" strike="noStrike">
                          <a:solidFill>
                            <a:srgbClr val="A5A5A5"/>
                          </a:solidFill>
                          <a:effectLst/>
                          <a:latin typeface="Arial" panose="020B0604020202020204" pitchFamily="34" charset="0"/>
                        </a:rPr>
                        <a:t>   Team2</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(JulieWang,</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LiHonghong,</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Carrie.Jing</a:t>
                      </a:r>
                      <a:endParaRPr lang="en-US" sz="1400" b="0" i="0" u="none" strike="noStrike">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r>
                        <a:rPr lang="en-US" sz="800" b="1" i="0" u="none" strike="noStrike" dirty="0">
                          <a:solidFill>
                            <a:srgbClr val="000000"/>
                          </a:solidFill>
                          <a:effectLst/>
                          <a:latin typeface="Arial" panose="020B0604020202020204" pitchFamily="34" charset="0"/>
                        </a:rPr>
                        <a:t>3</a:t>
                      </a:r>
                      <a:endParaRPr lang="en-US" sz="1400" b="0" i="0" u="none" strike="noStrike" dirty="0">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Task1</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fr-FR" sz="800" b="0" i="0" u="sng" strike="noStrike">
                          <a:solidFill>
                            <a:srgbClr val="0563C1"/>
                          </a:solidFill>
                          <a:effectLst/>
                          <a:latin typeface="Calibri" panose="020F0502020204030204" pitchFamily="34" charset="0"/>
                          <a:hlinkClick r:id="rId3"/>
                        </a:rPr>
                        <a:t>Glue - Script - Datasource - RDS -PostgreSQL</a:t>
                      </a:r>
                      <a:endParaRPr lang="fr-FR"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8</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r>
                        <a:rPr lang="en-US" sz="800" b="1" i="0" u="none" strike="noStrike" dirty="0">
                          <a:solidFill>
                            <a:srgbClr val="000000"/>
                          </a:solidFill>
                          <a:effectLst/>
                          <a:latin typeface="Arial" panose="020B0604020202020204" pitchFamily="34" charset="0"/>
                        </a:rPr>
                        <a:t>11</a:t>
                      </a:r>
                      <a:endParaRPr lang="en-US" sz="1400" b="0" i="0" u="none" strike="noStrike" dirty="0">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177660"/>
                  </a:ext>
                </a:extLst>
              </a:tr>
              <a:tr h="205275">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Task2</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4"/>
                        </a:rPr>
                        <a:t>Glue - Onboarding - Create S3 Location</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1</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87760782"/>
                  </a:ext>
                </a:extLst>
              </a:tr>
              <a:tr h="205275">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Task3</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5"/>
                        </a:rPr>
                        <a:t>Glue - Onboarding - Database</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2</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3869266"/>
                  </a:ext>
                </a:extLst>
              </a:tr>
              <a:tr h="163358">
                <a:tc rowSpan="4">
                  <a:txBody>
                    <a:bodyPr/>
                    <a:lstStyle/>
                    <a:p>
                      <a:pPr algn="ctr" rtl="0" fontAlgn="ctr">
                        <a:spcBef>
                          <a:spcPts val="0"/>
                        </a:spcBef>
                        <a:spcAft>
                          <a:spcPts val="0"/>
                        </a:spcAft>
                      </a:pPr>
                      <a:r>
                        <a:rPr lang="en-US" sz="800" b="1" i="0" u="none" strike="noStrike" dirty="0">
                          <a:solidFill>
                            <a:srgbClr val="A5A5A5"/>
                          </a:solidFill>
                          <a:effectLst/>
                          <a:latin typeface="Arial" panose="020B0604020202020204" pitchFamily="34" charset="0"/>
                        </a:rPr>
                        <a:t>Team3</a:t>
                      </a:r>
                      <a:br>
                        <a:rPr lang="en-US" sz="800" b="1" i="0" u="none" strike="noStrike" dirty="0">
                          <a:solidFill>
                            <a:srgbClr val="A5A5A5"/>
                          </a:solidFill>
                          <a:effectLst/>
                          <a:latin typeface="Arial" panose="020B0604020202020204" pitchFamily="34" charset="0"/>
                        </a:rPr>
                      </a:br>
                      <a:r>
                        <a:rPr lang="en-US" sz="800" b="1" i="0" u="none" strike="noStrike" dirty="0">
                          <a:solidFill>
                            <a:srgbClr val="A5A5A5"/>
                          </a:solidFill>
                          <a:effectLst/>
                          <a:latin typeface="Arial" panose="020B0604020202020204" pitchFamily="34" charset="0"/>
                        </a:rPr>
                        <a:t>(</a:t>
                      </a:r>
                      <a:r>
                        <a:rPr lang="en-US" sz="800" b="1" i="0" u="none" strike="noStrike" dirty="0" err="1">
                          <a:solidFill>
                            <a:srgbClr val="A5A5A5"/>
                          </a:solidFill>
                          <a:effectLst/>
                          <a:latin typeface="Arial" panose="020B0604020202020204" pitchFamily="34" charset="0"/>
                        </a:rPr>
                        <a:t>ElaineZhang</a:t>
                      </a:r>
                      <a:r>
                        <a:rPr lang="en-US" sz="800" b="1" i="0" u="none" strike="noStrike" dirty="0">
                          <a:solidFill>
                            <a:srgbClr val="A5A5A5"/>
                          </a:solidFill>
                          <a:effectLst/>
                          <a:latin typeface="Arial" panose="020B0604020202020204" pitchFamily="34" charset="0"/>
                        </a:rPr>
                        <a:t>,</a:t>
                      </a:r>
                      <a:br>
                        <a:rPr lang="en-US" sz="800" b="1" i="0" u="none" strike="noStrike" dirty="0">
                          <a:solidFill>
                            <a:srgbClr val="A5A5A5"/>
                          </a:solidFill>
                          <a:effectLst/>
                          <a:latin typeface="Arial" panose="020B0604020202020204" pitchFamily="34" charset="0"/>
                        </a:rPr>
                      </a:br>
                      <a:r>
                        <a:rPr lang="en-US" sz="800" b="1" i="0" u="none" strike="noStrike" dirty="0" err="1">
                          <a:solidFill>
                            <a:srgbClr val="A5A5A5"/>
                          </a:solidFill>
                          <a:effectLst/>
                          <a:latin typeface="Arial" panose="020B0604020202020204" pitchFamily="34" charset="0"/>
                        </a:rPr>
                        <a:t>LiuYuwei</a:t>
                      </a:r>
                      <a:r>
                        <a:rPr lang="en-US" sz="800" b="1" i="0" u="none" strike="noStrike" dirty="0">
                          <a:solidFill>
                            <a:srgbClr val="A5A5A5"/>
                          </a:solidFill>
                          <a:effectLst/>
                          <a:latin typeface="Arial" panose="020B0604020202020204" pitchFamily="34" charset="0"/>
                        </a:rPr>
                        <a:t>,</a:t>
                      </a:r>
                      <a:br>
                        <a:rPr lang="en-US" sz="800" b="1" i="0" u="none" strike="noStrike" dirty="0">
                          <a:solidFill>
                            <a:srgbClr val="A5A5A5"/>
                          </a:solidFill>
                          <a:effectLst/>
                          <a:latin typeface="Arial" panose="020B0604020202020204" pitchFamily="34" charset="0"/>
                        </a:rPr>
                      </a:br>
                      <a:r>
                        <a:rPr lang="en-US" sz="800" b="1" i="0" u="none" strike="noStrike" dirty="0" err="1">
                          <a:solidFill>
                            <a:srgbClr val="A5A5A5"/>
                          </a:solidFill>
                          <a:effectLst/>
                          <a:latin typeface="Arial" panose="020B0604020202020204" pitchFamily="34" charset="0"/>
                        </a:rPr>
                        <a:t>SuXianfeng</a:t>
                      </a:r>
                      <a:r>
                        <a:rPr lang="en-US" sz="800" b="1" i="0" u="none" strike="noStrike" dirty="0">
                          <a:solidFill>
                            <a:srgbClr val="A5A5A5"/>
                          </a:solidFill>
                          <a:effectLst/>
                          <a:latin typeface="Arial" panose="020B0604020202020204" pitchFamily="34" charset="0"/>
                        </a:rPr>
                        <a:t>)</a:t>
                      </a:r>
                      <a:endParaRPr lang="en-US" sz="1400" b="0" i="0" u="none" strike="noStrike" dirty="0">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r>
                        <a:rPr lang="en-US" sz="800" b="1" i="0" u="none" strike="noStrike" dirty="0">
                          <a:solidFill>
                            <a:srgbClr val="000000"/>
                          </a:solidFill>
                          <a:effectLst/>
                          <a:latin typeface="Arial" panose="020B0604020202020204" pitchFamily="34" charset="0"/>
                        </a:rPr>
                        <a:t>4</a:t>
                      </a:r>
                      <a:endParaRPr lang="en-US" sz="1400" b="0" i="0" u="none" strike="noStrike" dirty="0">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Task1</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6"/>
                        </a:rPr>
                        <a:t>Glue - Onboarding - Crawler - RDS - PostgreSQL</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5</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r>
                        <a:rPr lang="en-US" sz="800" b="1" i="0" u="none" strike="noStrike" dirty="0">
                          <a:solidFill>
                            <a:srgbClr val="000000"/>
                          </a:solidFill>
                          <a:effectLst/>
                          <a:latin typeface="Arial" panose="020B0604020202020204" pitchFamily="34" charset="0"/>
                        </a:rPr>
                        <a:t>16</a:t>
                      </a:r>
                      <a:endParaRPr lang="en-US" sz="1400" b="0" i="0" u="none" strike="noStrike" dirty="0">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6642505"/>
                  </a:ext>
                </a:extLst>
              </a:tr>
              <a:tr h="163358">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Task2</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7"/>
                        </a:rPr>
                        <a:t>Glue - Onboarding - Connection - Connection Type = JDBC &amp; SQL Server.</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4</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5668142"/>
                  </a:ext>
                </a:extLst>
              </a:tr>
              <a:tr h="163358">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Task3</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fr-FR" sz="800" b="0" i="0" u="sng" strike="noStrike">
                          <a:solidFill>
                            <a:srgbClr val="0563C1"/>
                          </a:solidFill>
                          <a:effectLst/>
                          <a:latin typeface="Calibri" panose="020F0502020204030204" pitchFamily="34" charset="0"/>
                          <a:hlinkClick r:id="rId8"/>
                        </a:rPr>
                        <a:t>Glue - Script - Datasource - Sql Server</a:t>
                      </a:r>
                      <a:endParaRPr lang="fr-FR"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2</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8826023"/>
                  </a:ext>
                </a:extLst>
              </a:tr>
              <a:tr h="163358">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Task4</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9"/>
                        </a:rPr>
                        <a:t>Glue - Onboarding - Crawler - JDBC - SQL Server.</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5</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58116512"/>
                  </a:ext>
                </a:extLst>
              </a:tr>
              <a:tr h="205275">
                <a:tc rowSpan="3">
                  <a:txBody>
                    <a:bodyPr/>
                    <a:lstStyle/>
                    <a:p>
                      <a:pPr algn="ctr" rtl="0" fontAlgn="ctr">
                        <a:spcBef>
                          <a:spcPts val="0"/>
                        </a:spcBef>
                        <a:spcAft>
                          <a:spcPts val="0"/>
                        </a:spcAft>
                      </a:pPr>
                      <a:r>
                        <a:rPr lang="en-US" sz="800" b="1" i="0" u="none" strike="noStrike">
                          <a:solidFill>
                            <a:srgbClr val="A5A5A5"/>
                          </a:solidFill>
                          <a:effectLst/>
                          <a:latin typeface="Arial" panose="020B0604020202020204" pitchFamily="34" charset="0"/>
                        </a:rPr>
                        <a:t>   Team4</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(LuYan,</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DingFangkui,</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Wu,David)</a:t>
                      </a:r>
                      <a:endParaRPr lang="en-US" sz="1400" b="0" i="0" u="none" strike="noStrike">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r>
                        <a:rPr lang="en-US" sz="800" b="1" i="0" u="none" strike="noStrike" dirty="0">
                          <a:solidFill>
                            <a:srgbClr val="000000"/>
                          </a:solidFill>
                          <a:effectLst/>
                          <a:latin typeface="Arial" panose="020B0604020202020204" pitchFamily="34" charset="0"/>
                        </a:rPr>
                        <a:t>3</a:t>
                      </a:r>
                      <a:endParaRPr lang="en-US" sz="1400" b="0" i="0" u="none" strike="noStrike" dirty="0">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Task1</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10"/>
                        </a:rPr>
                        <a:t>Glue - Script - Convert Sql to Pyspark</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32</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r>
                        <a:rPr lang="en-US" sz="800" b="1" i="0" u="none" strike="noStrike" dirty="0">
                          <a:solidFill>
                            <a:srgbClr val="000000"/>
                          </a:solidFill>
                          <a:effectLst/>
                          <a:latin typeface="Arial" panose="020B0604020202020204" pitchFamily="34" charset="0"/>
                        </a:rPr>
                        <a:t>64</a:t>
                      </a:r>
                      <a:endParaRPr lang="en-US" sz="1400" b="0" i="0" u="none" strike="noStrike" dirty="0">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3615915"/>
                  </a:ext>
                </a:extLst>
              </a:tr>
              <a:tr h="205275">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Task2</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11"/>
                        </a:rPr>
                        <a:t>Glue - Onboarding - Connection - Connection Type = NETWORK &amp; S3</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16</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24569630"/>
                  </a:ext>
                </a:extLst>
              </a:tr>
              <a:tr h="205275">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Task3</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12"/>
                        </a:rPr>
                        <a:t>Glue - Onboarding - Crawler - S3</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16</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397355302"/>
                  </a:ext>
                </a:extLst>
              </a:tr>
              <a:tr h="551185">
                <a:tc>
                  <a:txBody>
                    <a:bodyPr/>
                    <a:lstStyle/>
                    <a:p>
                      <a:pPr algn="ctr" rtl="0" fontAlgn="ctr">
                        <a:spcBef>
                          <a:spcPts val="0"/>
                        </a:spcBef>
                        <a:spcAft>
                          <a:spcPts val="0"/>
                        </a:spcAft>
                      </a:pPr>
                      <a:r>
                        <a:rPr lang="en-US" sz="800" b="1" i="0" u="none" strike="noStrike" dirty="0">
                          <a:solidFill>
                            <a:srgbClr val="A5A5A5"/>
                          </a:solidFill>
                          <a:effectLst/>
                          <a:latin typeface="Arial" panose="020B0604020202020204" pitchFamily="34" charset="0"/>
                        </a:rPr>
                        <a:t> Team5</a:t>
                      </a:r>
                      <a:br>
                        <a:rPr lang="en-US" sz="800" b="1" i="0" u="none" strike="noStrike" dirty="0">
                          <a:solidFill>
                            <a:srgbClr val="A5A5A5"/>
                          </a:solidFill>
                          <a:effectLst/>
                          <a:latin typeface="Arial" panose="020B0604020202020204" pitchFamily="34" charset="0"/>
                        </a:rPr>
                      </a:br>
                      <a:r>
                        <a:rPr lang="en-US" sz="800" b="1" i="0" u="none" strike="noStrike" dirty="0">
                          <a:solidFill>
                            <a:srgbClr val="A5A5A5"/>
                          </a:solidFill>
                          <a:effectLst/>
                          <a:latin typeface="Arial" panose="020B0604020202020204" pitchFamily="34" charset="0"/>
                        </a:rPr>
                        <a:t>(Lv Dian,</a:t>
                      </a:r>
                      <a:br>
                        <a:rPr lang="en-US" sz="800" b="1" i="0" u="none" strike="noStrike" dirty="0">
                          <a:solidFill>
                            <a:srgbClr val="A5A5A5"/>
                          </a:solidFill>
                          <a:effectLst/>
                          <a:latin typeface="Arial" panose="020B0604020202020204" pitchFamily="34" charset="0"/>
                        </a:rPr>
                      </a:br>
                      <a:r>
                        <a:rPr lang="en-US" sz="800" b="1" i="0" u="none" strike="noStrike" dirty="0" err="1">
                          <a:solidFill>
                            <a:srgbClr val="A5A5A5"/>
                          </a:solidFill>
                          <a:effectLst/>
                          <a:latin typeface="Arial" panose="020B0604020202020204" pitchFamily="34" charset="0"/>
                        </a:rPr>
                        <a:t>HaoJing</a:t>
                      </a:r>
                      <a:r>
                        <a:rPr lang="en-US" sz="800" b="1" i="0" u="none" strike="noStrike" dirty="0">
                          <a:solidFill>
                            <a:srgbClr val="A5A5A5"/>
                          </a:solidFill>
                          <a:effectLst/>
                          <a:latin typeface="Arial" panose="020B0604020202020204" pitchFamily="34" charset="0"/>
                        </a:rPr>
                        <a:t>,</a:t>
                      </a:r>
                      <a:br>
                        <a:rPr lang="en-US" sz="800" b="1" i="0" u="none" strike="noStrike" dirty="0">
                          <a:solidFill>
                            <a:srgbClr val="A5A5A5"/>
                          </a:solidFill>
                          <a:effectLst/>
                          <a:latin typeface="Arial" panose="020B0604020202020204" pitchFamily="34" charset="0"/>
                        </a:rPr>
                      </a:br>
                      <a:r>
                        <a:rPr lang="en-US" sz="800" b="1" i="0" u="none" strike="noStrike" dirty="0" err="1">
                          <a:solidFill>
                            <a:srgbClr val="A5A5A5"/>
                          </a:solidFill>
                          <a:effectLst/>
                          <a:latin typeface="Arial" panose="020B0604020202020204" pitchFamily="34" charset="0"/>
                        </a:rPr>
                        <a:t>MaCui</a:t>
                      </a:r>
                      <a:r>
                        <a:rPr lang="en-US" sz="800" b="1" i="0" u="none" strike="noStrike" dirty="0">
                          <a:solidFill>
                            <a:srgbClr val="A5A5A5"/>
                          </a:solidFill>
                          <a:effectLst/>
                          <a:latin typeface="Arial" panose="020B0604020202020204" pitchFamily="34" charset="0"/>
                        </a:rPr>
                        <a:t>)</a:t>
                      </a:r>
                      <a:endParaRPr lang="en-US" sz="1400" b="0" i="0" u="none" strike="noStrike" dirty="0">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1" i="0" u="none" strike="noStrike">
                          <a:solidFill>
                            <a:srgbClr val="000000"/>
                          </a:solidFill>
                          <a:effectLst/>
                          <a:latin typeface="Arial" panose="020B0604020202020204" pitchFamily="34" charset="0"/>
                        </a:rPr>
                        <a:t>1</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Task1</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13"/>
                        </a:rPr>
                        <a:t>Glue - Script - Target - S3</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8</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1" i="0" u="none" strike="noStrike">
                          <a:solidFill>
                            <a:srgbClr val="000000"/>
                          </a:solidFill>
                          <a:effectLst/>
                          <a:latin typeface="Arial" panose="020B0604020202020204" pitchFamily="34" charset="0"/>
                        </a:rPr>
                        <a:t>8</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2472880"/>
                  </a:ext>
                </a:extLst>
              </a:tr>
              <a:tr h="551185">
                <a:tc>
                  <a:txBody>
                    <a:bodyPr/>
                    <a:lstStyle/>
                    <a:p>
                      <a:pPr algn="ctr" rtl="0" fontAlgn="ctr">
                        <a:spcBef>
                          <a:spcPts val="0"/>
                        </a:spcBef>
                        <a:spcAft>
                          <a:spcPts val="0"/>
                        </a:spcAft>
                      </a:pPr>
                      <a:r>
                        <a:rPr lang="en-US" sz="800" b="1" i="0" u="none" strike="noStrike">
                          <a:solidFill>
                            <a:srgbClr val="A5A5A5"/>
                          </a:solidFill>
                          <a:effectLst/>
                          <a:latin typeface="Arial" panose="020B0604020202020204" pitchFamily="34" charset="0"/>
                        </a:rPr>
                        <a:t>   Team6</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(LiangJian,</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LiYanyan,</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Sun Money)</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1" i="0" u="none" strike="noStrike">
                          <a:solidFill>
                            <a:srgbClr val="000000"/>
                          </a:solidFill>
                          <a:effectLst/>
                          <a:latin typeface="Arial" panose="020B0604020202020204" pitchFamily="34" charset="0"/>
                        </a:rPr>
                        <a:t>1</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Task1</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14"/>
                        </a:rPr>
                        <a:t>jenkins - Onboarding - Glue related</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40</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1" i="0" u="none" strike="noStrike">
                          <a:solidFill>
                            <a:srgbClr val="000000"/>
                          </a:solidFill>
                          <a:effectLst/>
                          <a:latin typeface="Arial" panose="020B0604020202020204" pitchFamily="34" charset="0"/>
                        </a:rPr>
                        <a:t>40</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6805400"/>
                  </a:ext>
                </a:extLst>
              </a:tr>
              <a:tr h="307912">
                <a:tc rowSpan="2">
                  <a:txBody>
                    <a:bodyPr/>
                    <a:lstStyle/>
                    <a:p>
                      <a:pPr algn="ctr" rtl="0" fontAlgn="ctr">
                        <a:spcBef>
                          <a:spcPts val="0"/>
                        </a:spcBef>
                        <a:spcAft>
                          <a:spcPts val="0"/>
                        </a:spcAft>
                      </a:pPr>
                      <a:r>
                        <a:rPr lang="en-US" sz="800" b="1" i="0" u="none" strike="noStrike">
                          <a:solidFill>
                            <a:srgbClr val="A5A5A5"/>
                          </a:solidFill>
                          <a:effectLst/>
                          <a:latin typeface="Arial" panose="020B0604020202020204" pitchFamily="34" charset="0"/>
                        </a:rPr>
                        <a:t>   Team7</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(RenLing,</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Elephant Jiang</a:t>
                      </a:r>
                      <a:br>
                        <a:rPr lang="en-US" sz="800" b="1" i="0" u="none" strike="noStrike">
                          <a:solidFill>
                            <a:srgbClr val="A5A5A5"/>
                          </a:solidFill>
                          <a:effectLst/>
                          <a:latin typeface="Arial" panose="020B0604020202020204" pitchFamily="34" charset="0"/>
                        </a:rPr>
                      </a:br>
                      <a:r>
                        <a:rPr lang="en-US" sz="800" b="1" i="0" u="none" strike="noStrike">
                          <a:solidFill>
                            <a:srgbClr val="A5A5A5"/>
                          </a:solidFill>
                          <a:effectLst/>
                          <a:latin typeface="Arial" panose="020B0604020202020204" pitchFamily="34" charset="0"/>
                        </a:rPr>
                        <a:t>Sun Money)</a:t>
                      </a:r>
                      <a:endParaRPr lang="en-US" sz="1400" b="0" i="0" u="none" strike="noStrike">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r>
                        <a:rPr lang="en-US" sz="800" b="1" i="0" u="none" strike="noStrike" dirty="0">
                          <a:solidFill>
                            <a:srgbClr val="000000"/>
                          </a:solidFill>
                          <a:effectLst/>
                          <a:latin typeface="Arial" panose="020B0604020202020204" pitchFamily="34" charset="0"/>
                        </a:rPr>
                        <a:t>2</a:t>
                      </a:r>
                      <a:endParaRPr lang="en-US" sz="1400" b="0" i="0" u="none" strike="noStrike" dirty="0">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Task1</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15"/>
                        </a:rPr>
                        <a:t>Glue - Script - Transform</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a:solidFill>
                            <a:srgbClr val="000000"/>
                          </a:solidFill>
                          <a:effectLst/>
                          <a:latin typeface="Arial" panose="020B0604020202020204" pitchFamily="34" charset="0"/>
                        </a:rPr>
                        <a:t>8</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endParaRPr lang="en-US" sz="800" b="1" i="0" u="none" strike="noStrike" dirty="0">
                        <a:solidFill>
                          <a:srgbClr val="000000"/>
                        </a:solidFill>
                        <a:effectLst/>
                        <a:latin typeface="Arial" panose="020B0604020202020204" pitchFamily="34" charset="0"/>
                      </a:endParaRPr>
                    </a:p>
                    <a:p>
                      <a:pPr algn="ctr" rtl="0" fontAlgn="ctr">
                        <a:spcBef>
                          <a:spcPts val="0"/>
                        </a:spcBef>
                        <a:spcAft>
                          <a:spcPts val="0"/>
                        </a:spcAft>
                      </a:pPr>
                      <a:r>
                        <a:rPr lang="en-US" sz="800" b="1" i="0" u="none" strike="noStrike" dirty="0">
                          <a:solidFill>
                            <a:srgbClr val="000000"/>
                          </a:solidFill>
                          <a:effectLst/>
                          <a:latin typeface="Arial" panose="020B0604020202020204" pitchFamily="34" charset="0"/>
                        </a:rPr>
                        <a:t>12</a:t>
                      </a:r>
                      <a:endParaRPr lang="en-US" sz="1400" b="0" i="0" u="none" strike="noStrike" dirty="0">
                        <a:effectLst/>
                        <a:latin typeface="Arial" panose="020B0604020202020204" pitchFamily="34" charset="0"/>
                      </a:endParaRPr>
                    </a:p>
                  </a:txBody>
                  <a:tcPr marL="70514" marR="70514" marT="35257" marB="3525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047996"/>
                  </a:ext>
                </a:extLst>
              </a:tr>
              <a:tr h="307912">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700" b="1" i="0" u="none" strike="noStrike">
                          <a:solidFill>
                            <a:srgbClr val="000000"/>
                          </a:solidFill>
                          <a:effectLst/>
                          <a:latin typeface="Calibri" panose="020F0502020204030204" pitchFamily="34" charset="0"/>
                        </a:rPr>
                        <a:t>Task2</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800" b="0" i="0" u="sng" strike="noStrike">
                          <a:solidFill>
                            <a:srgbClr val="0563C1"/>
                          </a:solidFill>
                          <a:effectLst/>
                          <a:latin typeface="Calibri" panose="020F0502020204030204" pitchFamily="34" charset="0"/>
                          <a:hlinkClick r:id="rId16"/>
                        </a:rPr>
                        <a:t>Glue - Onboarding - Job.</a:t>
                      </a:r>
                      <a:endParaRPr lang="en-US" sz="1400" b="0" i="0" u="none" strike="noStrike">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dirty="0">
                          <a:solidFill>
                            <a:srgbClr val="000000"/>
                          </a:solidFill>
                          <a:effectLst/>
                          <a:latin typeface="Arial" panose="020B0604020202020204" pitchFamily="34" charset="0"/>
                        </a:rPr>
                        <a:t>4</a:t>
                      </a:r>
                      <a:endParaRPr lang="en-US" sz="1400" b="0" i="0" u="none" strike="noStrike" dirty="0">
                        <a:effectLst/>
                        <a:latin typeface="Arial" panose="020B0604020202020204" pitchFamily="34" charset="0"/>
                      </a:endParaRPr>
                    </a:p>
                  </a:txBody>
                  <a:tcPr marL="5876" marR="5876" marT="587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18302527"/>
                  </a:ext>
                </a:extLst>
              </a:tr>
            </a:tbl>
          </a:graphicData>
        </a:graphic>
      </p:graphicFrame>
    </p:spTree>
    <p:extLst>
      <p:ext uri="{BB962C8B-B14F-4D97-AF65-F5344CB8AC3E}">
        <p14:creationId xmlns:p14="http://schemas.microsoft.com/office/powerpoint/2010/main" val="3523166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CDAEB2B-CBA6-BB4A-B524-94784CCEFA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5042517" cy="6858000"/>
          </a:xfrm>
          <a:prstGeom prst="rect">
            <a:avLst/>
          </a:prstGeom>
        </p:spPr>
      </p:pic>
      <p:sp>
        <p:nvSpPr>
          <p:cNvPr id="20" name="REBECCA STIVENSON">
            <a:extLst>
              <a:ext uri="{FF2B5EF4-FFF2-40B4-BE49-F238E27FC236}">
                <a16:creationId xmlns:a16="http://schemas.microsoft.com/office/drawing/2014/main" id="{E33BE384-3804-254A-BC41-A02BE196F3B0}"/>
              </a:ext>
            </a:extLst>
          </p:cNvPr>
          <p:cNvSpPr txBox="1"/>
          <p:nvPr/>
        </p:nvSpPr>
        <p:spPr>
          <a:xfrm>
            <a:off x="5748833" y="449945"/>
            <a:ext cx="544357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defTabSz="457200">
              <a:defRPr sz="1800" b="1">
                <a:solidFill>
                  <a:srgbClr val="FFFFFF"/>
                </a:solidFill>
                <a:latin typeface="Montserrat Bold"/>
                <a:ea typeface="Montserrat Bold"/>
                <a:cs typeface="Montserrat Bold"/>
                <a:sym typeface="Montserrat Bold"/>
              </a:defRPr>
            </a:lvl1pPr>
          </a:lstStyle>
          <a:p>
            <a:r>
              <a:rPr lang="en-US" sz="2400" dirty="0">
                <a:solidFill>
                  <a:schemeClr val="tx1"/>
                </a:solidFill>
                <a:latin typeface="Aharoni" panose="02010803020104030203" pitchFamily="2" charset="-79"/>
                <a:ea typeface="+mj-ea"/>
                <a:cs typeface="Aharoni" panose="02010803020104030203" pitchFamily="2" charset="-79"/>
              </a:rPr>
              <a:t>C</a:t>
            </a:r>
            <a:r>
              <a:rPr lang="en-US" sz="2400" dirty="0">
                <a:solidFill>
                  <a:schemeClr val="tx1"/>
                </a:solidFill>
                <a:latin typeface="+mj-lt"/>
                <a:ea typeface="+mj-ea"/>
                <a:cs typeface="+mj-cs"/>
              </a:rPr>
              <a:t>loud base </a:t>
            </a:r>
            <a:r>
              <a:rPr lang="en-US" sz="2400" dirty="0">
                <a:solidFill>
                  <a:schemeClr val="tx1"/>
                </a:solidFill>
                <a:latin typeface="Aharoni" panose="02010803020104030203" pitchFamily="2" charset="-79"/>
                <a:ea typeface="+mj-ea"/>
                <a:cs typeface="Aharoni" panose="02010803020104030203" pitchFamily="2" charset="-79"/>
              </a:rPr>
              <a:t>E</a:t>
            </a:r>
            <a:r>
              <a:rPr lang="en-US" sz="2400" dirty="0">
                <a:solidFill>
                  <a:schemeClr val="tx1"/>
                </a:solidFill>
                <a:latin typeface="+mj-lt"/>
                <a:ea typeface="+mj-ea"/>
                <a:cs typeface="+mj-cs"/>
              </a:rPr>
              <a:t>TL </a:t>
            </a:r>
            <a:r>
              <a:rPr lang="en-US" sz="2400" dirty="0">
                <a:solidFill>
                  <a:schemeClr val="tx1"/>
                </a:solidFill>
                <a:latin typeface="Aharoni" panose="02010803020104030203" pitchFamily="2" charset="-79"/>
                <a:ea typeface="+mj-ea"/>
                <a:cs typeface="Aharoni" panose="02010803020104030203" pitchFamily="2" charset="-79"/>
              </a:rPr>
              <a:t>D</a:t>
            </a:r>
            <a:r>
              <a:rPr lang="en-US" sz="2400" dirty="0">
                <a:solidFill>
                  <a:schemeClr val="tx1"/>
                </a:solidFill>
                <a:latin typeface="+mj-lt"/>
                <a:ea typeface="+mj-ea"/>
                <a:cs typeface="+mj-cs"/>
              </a:rPr>
              <a:t>evOps Process </a:t>
            </a:r>
            <a:r>
              <a:rPr lang="en-US" sz="2400" dirty="0">
                <a:solidFill>
                  <a:schemeClr val="tx1"/>
                </a:solidFill>
                <a:latin typeface="Aharoni" panose="02010803020104030203" pitchFamily="2" charset="-79"/>
                <a:ea typeface="+mj-ea"/>
                <a:cs typeface="Aharoni" panose="02010803020104030203" pitchFamily="2" charset="-79"/>
              </a:rPr>
              <a:t>C</a:t>
            </a:r>
            <a:r>
              <a:rPr lang="en-US" sz="2400" dirty="0">
                <a:solidFill>
                  <a:schemeClr val="tx1"/>
                </a:solidFill>
                <a:latin typeface="+mj-lt"/>
                <a:ea typeface="+mj-ea"/>
                <a:cs typeface="+mj-cs"/>
              </a:rPr>
              <a:t>ommunity</a:t>
            </a:r>
          </a:p>
        </p:txBody>
      </p:sp>
      <p:sp>
        <p:nvSpPr>
          <p:cNvPr id="21" name="Executive Producer">
            <a:extLst>
              <a:ext uri="{FF2B5EF4-FFF2-40B4-BE49-F238E27FC236}">
                <a16:creationId xmlns:a16="http://schemas.microsoft.com/office/drawing/2014/main" id="{4225188E-6942-8946-B73B-35C1FB11CB54}"/>
              </a:ext>
            </a:extLst>
          </p:cNvPr>
          <p:cNvSpPr txBox="1"/>
          <p:nvPr/>
        </p:nvSpPr>
        <p:spPr>
          <a:xfrm>
            <a:off x="5849885" y="1170856"/>
            <a:ext cx="4200540" cy="249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just" defTabSz="457200">
              <a:lnSpc>
                <a:spcPct val="110000"/>
              </a:lnSpc>
              <a:defRPr sz="1200" i="1">
                <a:solidFill>
                  <a:srgbClr val="FFFFFF"/>
                </a:solidFill>
                <a:latin typeface="Open Sans Italic"/>
                <a:ea typeface="Open Sans Italic"/>
                <a:cs typeface="Open Sans Italic"/>
                <a:sym typeface="Open Sans Italic"/>
              </a:defRPr>
            </a:lvl1pPr>
          </a:lstStyle>
          <a:p>
            <a:pPr algn="l" defTabSz="914377"/>
            <a:r>
              <a:rPr lang="en-US" sz="1600" i="0" dirty="0">
                <a:solidFill>
                  <a:schemeClr val="tx1"/>
                </a:solidFill>
                <a:latin typeface="Arial" panose="020B0604020202020204" pitchFamily="34" charset="0"/>
                <a:ea typeface="ＭＳ Ｐゴシック" charset="0"/>
                <a:cs typeface="Arial" panose="020B0604020202020204" pitchFamily="34" charset="0"/>
              </a:rPr>
              <a:t>CEDC  Introduction</a:t>
            </a:r>
          </a:p>
        </p:txBody>
      </p:sp>
      <p:sp>
        <p:nvSpPr>
          <p:cNvPr id="7" name="Rectangle 6">
            <a:extLst>
              <a:ext uri="{FF2B5EF4-FFF2-40B4-BE49-F238E27FC236}">
                <a16:creationId xmlns:a16="http://schemas.microsoft.com/office/drawing/2014/main" id="{A6084055-D22A-AB43-ACB7-6FC28969DD75}"/>
              </a:ext>
            </a:extLst>
          </p:cNvPr>
          <p:cNvSpPr/>
          <p:nvPr/>
        </p:nvSpPr>
        <p:spPr>
          <a:xfrm>
            <a:off x="5748833" y="2270509"/>
            <a:ext cx="5725412" cy="2687787"/>
          </a:xfrm>
          <a:prstGeom prst="rect">
            <a:avLst/>
          </a:prstGeom>
        </p:spPr>
        <p:txBody>
          <a:bodyPr wrap="square">
            <a:spAutoFit/>
          </a:bodyPr>
          <a:lstStyle/>
          <a:p>
            <a:pPr marL="171450" indent="-171450" fontAlgn="base">
              <a:lnSpc>
                <a:spcPct val="110000"/>
              </a:lnSpc>
              <a:buFont typeface="Wingdings" panose="05000000000000000000" pitchFamily="2" charset="2"/>
              <a:buChar char="ü"/>
            </a:pPr>
            <a:r>
              <a:rPr lang="zh-CN" altLang="en-US" sz="1400" dirty="0"/>
              <a:t>在</a:t>
            </a:r>
            <a:r>
              <a:rPr lang="en-US" altLang="zh-CN" sz="1400" dirty="0"/>
              <a:t>CEDC</a:t>
            </a:r>
            <a:r>
              <a:rPr lang="zh-CN" altLang="en-US" sz="1400" dirty="0"/>
              <a:t>，增长软技能和硬技能，用我们团队自己研发的方案探索一切可能。在这里，你将收获利用业余时间快速成长技能的机会。</a:t>
            </a:r>
            <a:endParaRPr lang="en-US" altLang="zh-CN" sz="1400" dirty="0"/>
          </a:p>
          <a:p>
            <a:pPr marL="171450" indent="-171450" fontAlgn="base">
              <a:lnSpc>
                <a:spcPct val="110000"/>
              </a:lnSpc>
              <a:buFont typeface="Wingdings" panose="05000000000000000000" pitchFamily="2" charset="2"/>
              <a:buChar char="ü"/>
            </a:pPr>
            <a:endParaRPr lang="zh-CN" altLang="en-US" sz="1400" dirty="0"/>
          </a:p>
          <a:p>
            <a:pPr marL="171450" indent="-171450" fontAlgn="base">
              <a:lnSpc>
                <a:spcPct val="110000"/>
              </a:lnSpc>
              <a:buFont typeface="Wingdings" panose="05000000000000000000" pitchFamily="2" charset="2"/>
              <a:buChar char="ü"/>
            </a:pPr>
            <a:r>
              <a:rPr lang="zh-CN" altLang="en-US" sz="1400" dirty="0"/>
              <a:t>在这里，你将收获一套完整的新团队敏捷体系。</a:t>
            </a:r>
            <a:endParaRPr lang="en-US" altLang="zh-CN" sz="1400" dirty="0"/>
          </a:p>
          <a:p>
            <a:pPr marL="171450" indent="-171450" fontAlgn="base">
              <a:lnSpc>
                <a:spcPct val="110000"/>
              </a:lnSpc>
              <a:buFont typeface="Wingdings" panose="05000000000000000000" pitchFamily="2" charset="2"/>
              <a:buChar char="ü"/>
            </a:pPr>
            <a:endParaRPr lang="zh-CN" altLang="en-US" sz="1400" dirty="0"/>
          </a:p>
          <a:p>
            <a:pPr marL="171450" indent="-171450" fontAlgn="base">
              <a:lnSpc>
                <a:spcPct val="110000"/>
              </a:lnSpc>
              <a:buFont typeface="Wingdings" panose="05000000000000000000" pitchFamily="2" charset="2"/>
              <a:buChar char="ü"/>
            </a:pPr>
            <a:r>
              <a:rPr lang="zh-CN" altLang="en-US" sz="1400" dirty="0"/>
              <a:t>在这里，你将成为敏捷团队的主人，具备未来管理思维。</a:t>
            </a:r>
            <a:endParaRPr lang="en-US" altLang="zh-CN" sz="1400" dirty="0"/>
          </a:p>
          <a:p>
            <a:pPr marL="171450" indent="-171450" fontAlgn="base">
              <a:lnSpc>
                <a:spcPct val="110000"/>
              </a:lnSpc>
              <a:buFont typeface="Wingdings" panose="05000000000000000000" pitchFamily="2" charset="2"/>
              <a:buChar char="ü"/>
            </a:pPr>
            <a:endParaRPr lang="zh-CN" altLang="en-US" sz="1400" dirty="0"/>
          </a:p>
          <a:p>
            <a:pPr marL="171450" indent="-171450" fontAlgn="base">
              <a:lnSpc>
                <a:spcPct val="110000"/>
              </a:lnSpc>
              <a:buFont typeface="Wingdings" panose="05000000000000000000" pitchFamily="2" charset="2"/>
              <a:buChar char="ü"/>
            </a:pPr>
            <a:r>
              <a:rPr lang="zh-CN" altLang="en-US" sz="1400" dirty="0"/>
              <a:t>在这里，你将快速融入大连团队并在紧急时刻找到更好的资源帮助你成长和解决工作中的问题。</a:t>
            </a:r>
            <a:endParaRPr lang="en-US" altLang="zh-CN" sz="1400" dirty="0"/>
          </a:p>
          <a:p>
            <a:pPr marL="171450" indent="-171450" fontAlgn="base">
              <a:lnSpc>
                <a:spcPct val="110000"/>
              </a:lnSpc>
              <a:buFont typeface="Wingdings" panose="05000000000000000000" pitchFamily="2" charset="2"/>
              <a:buChar char="ü"/>
            </a:pPr>
            <a:endParaRPr lang="zh-CN" altLang="en-US" sz="1400" dirty="0"/>
          </a:p>
          <a:p>
            <a:pPr marL="171450" indent="-171450" fontAlgn="base">
              <a:lnSpc>
                <a:spcPct val="110000"/>
              </a:lnSpc>
              <a:buFont typeface="Wingdings" panose="05000000000000000000" pitchFamily="2" charset="2"/>
              <a:buChar char="ü"/>
            </a:pPr>
            <a:r>
              <a:rPr lang="zh-CN" altLang="en-US" sz="1400" dirty="0"/>
              <a:t>在这里，你将看到自己更大的潜能，并感受收获知识和技能后的喜悦。</a:t>
            </a:r>
          </a:p>
        </p:txBody>
      </p:sp>
      <p:sp>
        <p:nvSpPr>
          <p:cNvPr id="4" name="Footer Placeholder 3">
            <a:extLst>
              <a:ext uri="{FF2B5EF4-FFF2-40B4-BE49-F238E27FC236}">
                <a16:creationId xmlns:a16="http://schemas.microsoft.com/office/drawing/2014/main" id="{14F706E8-C650-7F4C-A4F0-294A33B662E3}"/>
              </a:ext>
            </a:extLst>
          </p:cNvPr>
          <p:cNvSpPr>
            <a:spLocks noGrp="1"/>
          </p:cNvSpPr>
          <p:nvPr>
            <p:ph type="ftr" sz="quarter" idx="11"/>
          </p:nvPr>
        </p:nvSpPr>
        <p:spPr/>
        <p:txBody>
          <a:bodyPr/>
          <a:lstStyle/>
          <a:p>
            <a:r>
              <a:rPr lang="en-US">
                <a:solidFill>
                  <a:schemeClr val="bg2"/>
                </a:solidFill>
              </a:rPr>
              <a:t>© 2022 Cognizant</a:t>
            </a:r>
          </a:p>
        </p:txBody>
      </p:sp>
      <p:sp>
        <p:nvSpPr>
          <p:cNvPr id="5" name="Slide Number Placeholder 4">
            <a:extLst>
              <a:ext uri="{FF2B5EF4-FFF2-40B4-BE49-F238E27FC236}">
                <a16:creationId xmlns:a16="http://schemas.microsoft.com/office/drawing/2014/main" id="{F7008743-C6DF-BC4A-B64A-9630C8971E3E}"/>
              </a:ext>
            </a:extLst>
          </p:cNvPr>
          <p:cNvSpPr>
            <a:spLocks noGrp="1"/>
          </p:cNvSpPr>
          <p:nvPr>
            <p:ph type="sldNum" sz="quarter" idx="12"/>
          </p:nvPr>
        </p:nvSpPr>
        <p:spPr/>
        <p:txBody>
          <a:bodyPr/>
          <a:lstStyle/>
          <a:p>
            <a:fld id="{9C08BAF7-358A-4D32-9F4D-3091502536D8}" type="slidenum">
              <a:rPr lang="en-US" smtClean="0">
                <a:solidFill>
                  <a:schemeClr val="bg2"/>
                </a:solidFill>
              </a:rPr>
              <a:t>2</a:t>
            </a:fld>
            <a:endParaRPr lang="en-US">
              <a:solidFill>
                <a:schemeClr val="bg2"/>
              </a:solidFill>
            </a:endParaRPr>
          </a:p>
        </p:txBody>
      </p:sp>
      <p:cxnSp>
        <p:nvCxnSpPr>
          <p:cNvPr id="19" name="Straight Connector 18">
            <a:extLst>
              <a:ext uri="{FF2B5EF4-FFF2-40B4-BE49-F238E27FC236}">
                <a16:creationId xmlns:a16="http://schemas.microsoft.com/office/drawing/2014/main" id="{90805E03-9E6B-9443-A214-6B37D8F71101}"/>
              </a:ext>
            </a:extLst>
          </p:cNvPr>
          <p:cNvCxnSpPr>
            <a:cxnSpLocks/>
          </p:cNvCxnSpPr>
          <p:nvPr/>
        </p:nvCxnSpPr>
        <p:spPr>
          <a:xfrm>
            <a:off x="5834024" y="1668642"/>
            <a:ext cx="5443576" cy="0"/>
          </a:xfrm>
          <a:prstGeom prst="line">
            <a:avLst/>
          </a:prstGeom>
          <a:ln w="25400">
            <a:gradFill flip="none" rotWithShape="1">
              <a:gsLst>
                <a:gs pos="100000">
                  <a:schemeClr val="accent5"/>
                </a:gs>
                <a:gs pos="52000">
                  <a:schemeClr val="accent3"/>
                </a:gs>
                <a:gs pos="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999AE85-3998-5511-0049-91F256291D5B}"/>
              </a:ext>
            </a:extLst>
          </p:cNvPr>
          <p:cNvPicPr>
            <a:picLocks noChangeAspect="1"/>
          </p:cNvPicPr>
          <p:nvPr/>
        </p:nvPicPr>
        <p:blipFill>
          <a:blip r:embed="rId5"/>
          <a:stretch>
            <a:fillRect/>
          </a:stretch>
        </p:blipFill>
        <p:spPr>
          <a:xfrm>
            <a:off x="239018" y="1254625"/>
            <a:ext cx="4564480" cy="3754389"/>
          </a:xfrm>
          <a:prstGeom prst="rect">
            <a:avLst/>
          </a:prstGeom>
        </p:spPr>
      </p:pic>
    </p:spTree>
    <p:extLst>
      <p:ext uri="{BB962C8B-B14F-4D97-AF65-F5344CB8AC3E}">
        <p14:creationId xmlns:p14="http://schemas.microsoft.com/office/powerpoint/2010/main" val="3961701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457197" y="298137"/>
            <a:ext cx="10808209" cy="307777"/>
          </a:xfrm>
        </p:spPr>
        <p:txBody>
          <a:bodyPr/>
          <a:lstStyle/>
          <a:p>
            <a:r>
              <a:rPr lang="en-US" altLang="zh-CN" sz="3200" dirty="0"/>
              <a:t>Sprint 2 </a:t>
            </a:r>
            <a:r>
              <a:rPr lang="zh-CN" altLang="en-US" sz="3200" dirty="0"/>
              <a:t>燃起图</a:t>
            </a:r>
            <a:endParaRPr lang="en-US" sz="3200" dirty="0"/>
          </a:p>
        </p:txBody>
      </p:sp>
      <p:sp>
        <p:nvSpPr>
          <p:cNvPr id="8" name="Text Placeholder 7">
            <a:extLst>
              <a:ext uri="{FF2B5EF4-FFF2-40B4-BE49-F238E27FC236}">
                <a16:creationId xmlns:a16="http://schemas.microsoft.com/office/drawing/2014/main" id="{83C6E720-0AB8-5E42-9965-2BDE27DB0BE3}"/>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D86E4B1B-97AA-9147-B0BD-ABC07BD9A31D}"/>
              </a:ext>
            </a:extLst>
          </p:cNvPr>
          <p:cNvSpPr>
            <a:spLocks noGrp="1"/>
          </p:cNvSpPr>
          <p:nvPr>
            <p:ph type="ftr" sz="quarter" idx="3"/>
          </p:nvPr>
        </p:nvSpPr>
        <p:spPr/>
        <p:txBody>
          <a:bodyPr/>
          <a:lstStyle/>
          <a:p>
            <a:r>
              <a:rPr lang="en-US"/>
              <a:t>© 2022 Cognizant</a:t>
            </a:r>
          </a:p>
        </p:txBody>
      </p:sp>
      <p:sp>
        <p:nvSpPr>
          <p:cNvPr id="2" name="Slide Number Placeholder 1">
            <a:extLst>
              <a:ext uri="{FF2B5EF4-FFF2-40B4-BE49-F238E27FC236}">
                <a16:creationId xmlns:a16="http://schemas.microsoft.com/office/drawing/2014/main" id="{88D4CF34-9394-874A-AF73-6D9D124E8ED6}"/>
              </a:ext>
            </a:extLst>
          </p:cNvPr>
          <p:cNvSpPr>
            <a:spLocks noGrp="1"/>
          </p:cNvSpPr>
          <p:nvPr>
            <p:ph type="sldNum" sz="quarter" idx="4"/>
          </p:nvPr>
        </p:nvSpPr>
        <p:spPr/>
        <p:txBody>
          <a:bodyPr/>
          <a:lstStyle/>
          <a:p>
            <a:fld id="{2EFEF571-C9B4-4D92-A7F7-315B894862A8}" type="slidenum">
              <a:rPr lang="en-US" dirty="0" smtClean="0"/>
              <a:pPr/>
              <a:t>20</a:t>
            </a:fld>
            <a:endParaRPr lang="en-US"/>
          </a:p>
        </p:txBody>
      </p:sp>
      <p:sp>
        <p:nvSpPr>
          <p:cNvPr id="27" name="TextBox 26">
            <a:extLst>
              <a:ext uri="{FF2B5EF4-FFF2-40B4-BE49-F238E27FC236}">
                <a16:creationId xmlns:a16="http://schemas.microsoft.com/office/drawing/2014/main" id="{DC810038-450A-AD42-921F-1E13A083506F}"/>
              </a:ext>
            </a:extLst>
          </p:cNvPr>
          <p:cNvSpPr txBox="1"/>
          <p:nvPr/>
        </p:nvSpPr>
        <p:spPr>
          <a:xfrm>
            <a:off x="8604613" y="3069279"/>
            <a:ext cx="2909532" cy="656077"/>
          </a:xfrm>
          <a:prstGeom prst="rect">
            <a:avLst/>
          </a:prstGeom>
          <a:noFill/>
        </p:spPr>
        <p:txBody>
          <a:bodyPr wrap="square">
            <a:spAutoFit/>
          </a:bodyPr>
          <a:lstStyle/>
          <a:p>
            <a:pPr marL="0" algn="l" rtl="0" eaLnBrk="1" latinLnBrk="0" hangingPunct="1">
              <a:lnSpc>
                <a:spcPct val="120000"/>
              </a:lnSpc>
              <a:spcBef>
                <a:spcPts val="0"/>
              </a:spcBef>
              <a:spcAft>
                <a:spcPts val="0"/>
              </a:spcAft>
            </a:pPr>
            <a:br>
              <a:rPr lang="en-US" sz="1600" spc="-7" dirty="0">
                <a:latin typeface="Arial" panose="020B0604020202020204" pitchFamily="34" charset="0"/>
                <a:cs typeface="Arial" panose="020B0604020202020204" pitchFamily="34" charset="0"/>
              </a:rPr>
            </a:br>
            <a:endParaRPr lang="en-US" sz="1600" b="1" spc="-7" dirty="0">
              <a:solidFill>
                <a:schemeClr val="accent5"/>
              </a:solidFill>
              <a:latin typeface="Arial" panose="020B0604020202020204" pitchFamily="34" charset="0"/>
              <a:cs typeface="Arial" panose="020B0604020202020204" pitchFamily="34" charset="0"/>
            </a:endParaRPr>
          </a:p>
        </p:txBody>
      </p:sp>
      <p:graphicFrame>
        <p:nvGraphicFramePr>
          <p:cNvPr id="10" name="Chart 9">
            <a:extLst>
              <a:ext uri="{FF2B5EF4-FFF2-40B4-BE49-F238E27FC236}">
                <a16:creationId xmlns:a16="http://schemas.microsoft.com/office/drawing/2014/main" id="{05603BA9-CA26-D253-0765-FC2139045AB7}"/>
              </a:ext>
            </a:extLst>
          </p:cNvPr>
          <p:cNvGraphicFramePr/>
          <p:nvPr>
            <p:extLst>
              <p:ext uri="{D42A27DB-BD31-4B8C-83A1-F6EECF244321}">
                <p14:modId xmlns:p14="http://schemas.microsoft.com/office/powerpoint/2010/main" val="367030642"/>
              </p:ext>
            </p:extLst>
          </p:nvPr>
        </p:nvGraphicFramePr>
        <p:xfrm>
          <a:off x="2032000" y="719666"/>
          <a:ext cx="7937910" cy="52386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60134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457199" y="324235"/>
            <a:ext cx="10808209" cy="307777"/>
          </a:xfrm>
        </p:spPr>
        <p:txBody>
          <a:bodyPr/>
          <a:lstStyle/>
          <a:p>
            <a:r>
              <a:rPr lang="en-US" sz="3200" dirty="0"/>
              <a:t>Sprint </a:t>
            </a:r>
            <a:r>
              <a:rPr lang="en-US" altLang="zh-CN" sz="3200" dirty="0"/>
              <a:t>3</a:t>
            </a:r>
            <a:r>
              <a:rPr lang="en-US" sz="3200" dirty="0"/>
              <a:t> Airflow </a:t>
            </a:r>
            <a:r>
              <a:rPr lang="en-US" altLang="zh-CN" sz="3200" dirty="0"/>
              <a:t>Process Display</a:t>
            </a:r>
            <a:endParaRPr lang="en-US" sz="3200" dirty="0"/>
          </a:p>
        </p:txBody>
      </p:sp>
      <p:sp>
        <p:nvSpPr>
          <p:cNvPr id="8" name="Text Placeholder 7">
            <a:extLst>
              <a:ext uri="{FF2B5EF4-FFF2-40B4-BE49-F238E27FC236}">
                <a16:creationId xmlns:a16="http://schemas.microsoft.com/office/drawing/2014/main" id="{83C6E720-0AB8-5E42-9965-2BDE27DB0BE3}"/>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D86E4B1B-97AA-9147-B0BD-ABC07BD9A31D}"/>
              </a:ext>
            </a:extLst>
          </p:cNvPr>
          <p:cNvSpPr>
            <a:spLocks noGrp="1"/>
          </p:cNvSpPr>
          <p:nvPr>
            <p:ph type="ftr" sz="quarter" idx="3"/>
          </p:nvPr>
        </p:nvSpPr>
        <p:spPr/>
        <p:txBody>
          <a:bodyPr/>
          <a:lstStyle/>
          <a:p>
            <a:r>
              <a:rPr lang="en-US"/>
              <a:t>© 2022 Cognizant</a:t>
            </a:r>
          </a:p>
        </p:txBody>
      </p:sp>
      <p:sp>
        <p:nvSpPr>
          <p:cNvPr id="2" name="Slide Number Placeholder 1">
            <a:extLst>
              <a:ext uri="{FF2B5EF4-FFF2-40B4-BE49-F238E27FC236}">
                <a16:creationId xmlns:a16="http://schemas.microsoft.com/office/drawing/2014/main" id="{88D4CF34-9394-874A-AF73-6D9D124E8ED6}"/>
              </a:ext>
            </a:extLst>
          </p:cNvPr>
          <p:cNvSpPr>
            <a:spLocks noGrp="1"/>
          </p:cNvSpPr>
          <p:nvPr>
            <p:ph type="sldNum" sz="quarter" idx="4"/>
          </p:nvPr>
        </p:nvSpPr>
        <p:spPr/>
        <p:txBody>
          <a:bodyPr/>
          <a:lstStyle/>
          <a:p>
            <a:fld id="{2EFEF571-C9B4-4D92-A7F7-315B894862A8}" type="slidenum">
              <a:rPr lang="en-US" dirty="0" smtClean="0"/>
              <a:pPr/>
              <a:t>21</a:t>
            </a:fld>
            <a:endParaRPr lang="en-US"/>
          </a:p>
        </p:txBody>
      </p:sp>
      <p:sp>
        <p:nvSpPr>
          <p:cNvPr id="27" name="TextBox 26">
            <a:extLst>
              <a:ext uri="{FF2B5EF4-FFF2-40B4-BE49-F238E27FC236}">
                <a16:creationId xmlns:a16="http://schemas.microsoft.com/office/drawing/2014/main" id="{DC810038-450A-AD42-921F-1E13A083506F}"/>
              </a:ext>
            </a:extLst>
          </p:cNvPr>
          <p:cNvSpPr txBox="1"/>
          <p:nvPr/>
        </p:nvSpPr>
        <p:spPr>
          <a:xfrm>
            <a:off x="8604613" y="3069279"/>
            <a:ext cx="2909532" cy="656077"/>
          </a:xfrm>
          <a:prstGeom prst="rect">
            <a:avLst/>
          </a:prstGeom>
          <a:noFill/>
        </p:spPr>
        <p:txBody>
          <a:bodyPr wrap="square">
            <a:spAutoFit/>
          </a:bodyPr>
          <a:lstStyle/>
          <a:p>
            <a:pPr marL="0" algn="l" rtl="0" eaLnBrk="1" latinLnBrk="0" hangingPunct="1">
              <a:lnSpc>
                <a:spcPct val="120000"/>
              </a:lnSpc>
              <a:spcBef>
                <a:spcPts val="0"/>
              </a:spcBef>
              <a:spcAft>
                <a:spcPts val="0"/>
              </a:spcAft>
            </a:pPr>
            <a:br>
              <a:rPr lang="en-US" sz="1600" spc="-7" dirty="0">
                <a:latin typeface="Arial" panose="020B0604020202020204" pitchFamily="34" charset="0"/>
                <a:cs typeface="Arial" panose="020B0604020202020204" pitchFamily="34" charset="0"/>
              </a:rPr>
            </a:br>
            <a:endParaRPr lang="en-US" sz="1600" b="1" spc="-7" dirty="0">
              <a:solidFill>
                <a:schemeClr val="accent5"/>
              </a:solidFill>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AB8F7F4C-CA93-FC54-71F1-7CEC3FADE435}"/>
              </a:ext>
            </a:extLst>
          </p:cNvPr>
          <p:cNvGraphicFramePr/>
          <p:nvPr>
            <p:extLst>
              <p:ext uri="{D42A27DB-BD31-4B8C-83A1-F6EECF244321}">
                <p14:modId xmlns:p14="http://schemas.microsoft.com/office/powerpoint/2010/main" val="3734758088"/>
              </p:ext>
            </p:extLst>
          </p:nvPr>
        </p:nvGraphicFramePr>
        <p:xfrm>
          <a:off x="1875182" y="1327100"/>
          <a:ext cx="7780095" cy="4548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126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457199" y="324235"/>
            <a:ext cx="10808209" cy="307777"/>
          </a:xfrm>
        </p:spPr>
        <p:txBody>
          <a:bodyPr/>
          <a:lstStyle/>
          <a:p>
            <a:r>
              <a:rPr lang="en-US" sz="3200" dirty="0"/>
              <a:t>Sprint </a:t>
            </a:r>
            <a:r>
              <a:rPr lang="en-US" altLang="zh-CN" sz="3200" dirty="0"/>
              <a:t>3</a:t>
            </a:r>
            <a:r>
              <a:rPr lang="en-US" sz="3200" dirty="0"/>
              <a:t> Airflow </a:t>
            </a:r>
            <a:r>
              <a:rPr lang="en-US" altLang="zh-CN" sz="3200" dirty="0"/>
              <a:t>Process Display</a:t>
            </a:r>
            <a:endParaRPr lang="en-US" sz="3200" dirty="0"/>
          </a:p>
        </p:txBody>
      </p:sp>
      <p:sp>
        <p:nvSpPr>
          <p:cNvPr id="8" name="Text Placeholder 7">
            <a:extLst>
              <a:ext uri="{FF2B5EF4-FFF2-40B4-BE49-F238E27FC236}">
                <a16:creationId xmlns:a16="http://schemas.microsoft.com/office/drawing/2014/main" id="{83C6E720-0AB8-5E42-9965-2BDE27DB0BE3}"/>
              </a:ext>
            </a:extLst>
          </p:cNvPr>
          <p:cNvSpPr>
            <a:spLocks noGrp="1"/>
          </p:cNvSpPr>
          <p:nvPr>
            <p:ph type="body" sz="quarter" idx="18"/>
          </p:nvPr>
        </p:nvSpPr>
        <p:spPr/>
        <p:txBody>
          <a:bodyPr/>
          <a:lstStyle/>
          <a:p>
            <a:r>
              <a:rPr lang="en-US"/>
              <a:t>Insert source or footnote here</a:t>
            </a:r>
          </a:p>
        </p:txBody>
      </p:sp>
      <p:sp>
        <p:nvSpPr>
          <p:cNvPr id="4" name="Footer Placeholder 3">
            <a:extLst>
              <a:ext uri="{FF2B5EF4-FFF2-40B4-BE49-F238E27FC236}">
                <a16:creationId xmlns:a16="http://schemas.microsoft.com/office/drawing/2014/main" id="{D86E4B1B-97AA-9147-B0BD-ABC07BD9A31D}"/>
              </a:ext>
            </a:extLst>
          </p:cNvPr>
          <p:cNvSpPr>
            <a:spLocks noGrp="1"/>
          </p:cNvSpPr>
          <p:nvPr>
            <p:ph type="ftr" sz="quarter" idx="3"/>
          </p:nvPr>
        </p:nvSpPr>
        <p:spPr/>
        <p:txBody>
          <a:bodyPr/>
          <a:lstStyle/>
          <a:p>
            <a:r>
              <a:rPr lang="en-US"/>
              <a:t>© 2022 Cognizant</a:t>
            </a:r>
          </a:p>
        </p:txBody>
      </p:sp>
      <p:sp>
        <p:nvSpPr>
          <p:cNvPr id="2" name="Slide Number Placeholder 1">
            <a:extLst>
              <a:ext uri="{FF2B5EF4-FFF2-40B4-BE49-F238E27FC236}">
                <a16:creationId xmlns:a16="http://schemas.microsoft.com/office/drawing/2014/main" id="{88D4CF34-9394-874A-AF73-6D9D124E8ED6}"/>
              </a:ext>
            </a:extLst>
          </p:cNvPr>
          <p:cNvSpPr>
            <a:spLocks noGrp="1"/>
          </p:cNvSpPr>
          <p:nvPr>
            <p:ph type="sldNum" sz="quarter" idx="4"/>
          </p:nvPr>
        </p:nvSpPr>
        <p:spPr/>
        <p:txBody>
          <a:bodyPr/>
          <a:lstStyle/>
          <a:p>
            <a:fld id="{2EFEF571-C9B4-4D92-A7F7-315B894862A8}" type="slidenum">
              <a:rPr lang="en-US" dirty="0" smtClean="0"/>
              <a:pPr/>
              <a:t>22</a:t>
            </a:fld>
            <a:endParaRPr lang="en-US"/>
          </a:p>
        </p:txBody>
      </p:sp>
      <p:sp>
        <p:nvSpPr>
          <p:cNvPr id="27" name="TextBox 26">
            <a:extLst>
              <a:ext uri="{FF2B5EF4-FFF2-40B4-BE49-F238E27FC236}">
                <a16:creationId xmlns:a16="http://schemas.microsoft.com/office/drawing/2014/main" id="{DC810038-450A-AD42-921F-1E13A083506F}"/>
              </a:ext>
            </a:extLst>
          </p:cNvPr>
          <p:cNvSpPr txBox="1"/>
          <p:nvPr/>
        </p:nvSpPr>
        <p:spPr>
          <a:xfrm>
            <a:off x="9519013" y="3047420"/>
            <a:ext cx="2909532" cy="656077"/>
          </a:xfrm>
          <a:prstGeom prst="rect">
            <a:avLst/>
          </a:prstGeom>
          <a:noFill/>
        </p:spPr>
        <p:txBody>
          <a:bodyPr wrap="square">
            <a:spAutoFit/>
          </a:bodyPr>
          <a:lstStyle/>
          <a:p>
            <a:pPr marL="0" algn="l" rtl="0" eaLnBrk="1" latinLnBrk="0" hangingPunct="1">
              <a:lnSpc>
                <a:spcPct val="120000"/>
              </a:lnSpc>
              <a:spcBef>
                <a:spcPts val="0"/>
              </a:spcBef>
              <a:spcAft>
                <a:spcPts val="0"/>
              </a:spcAft>
            </a:pPr>
            <a:br>
              <a:rPr lang="en-US" sz="1600" spc="-7" dirty="0">
                <a:latin typeface="Arial" panose="020B0604020202020204" pitchFamily="34" charset="0"/>
                <a:cs typeface="Arial" panose="020B0604020202020204" pitchFamily="34" charset="0"/>
              </a:rPr>
            </a:br>
            <a:endParaRPr lang="en-US" sz="1600" b="1" spc="-7" dirty="0">
              <a:solidFill>
                <a:schemeClr val="accent5"/>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3D7C9565-9805-8BA0-619A-9C8DFD4483C2}"/>
              </a:ext>
            </a:extLst>
          </p:cNvPr>
          <p:cNvPicPr>
            <a:picLocks noChangeAspect="1"/>
          </p:cNvPicPr>
          <p:nvPr/>
        </p:nvPicPr>
        <p:blipFill>
          <a:blip r:embed="rId2"/>
          <a:stretch>
            <a:fillRect/>
          </a:stretch>
        </p:blipFill>
        <p:spPr>
          <a:xfrm>
            <a:off x="457197" y="955217"/>
            <a:ext cx="10586724" cy="5496560"/>
          </a:xfrm>
          <a:prstGeom prst="rect">
            <a:avLst/>
          </a:prstGeom>
        </p:spPr>
      </p:pic>
    </p:spTree>
    <p:extLst>
      <p:ext uri="{BB962C8B-B14F-4D97-AF65-F5344CB8AC3E}">
        <p14:creationId xmlns:p14="http://schemas.microsoft.com/office/powerpoint/2010/main" val="2653653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bject 30">
            <a:extLst>
              <a:ext uri="{FF2B5EF4-FFF2-40B4-BE49-F238E27FC236}">
                <a16:creationId xmlns:a16="http://schemas.microsoft.com/office/drawing/2014/main" id="{481CEC50-7546-594C-B573-2DF87256211C}"/>
              </a:ext>
            </a:extLst>
          </p:cNvPr>
          <p:cNvSpPr txBox="1">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pPr>
            <a:r>
              <a:rPr lang="en-US" sz="3200" kern="1200">
                <a:solidFill>
                  <a:schemeClr val="bg1"/>
                </a:solidFill>
                <a:latin typeface="+mj-lt"/>
                <a:ea typeface="+mj-ea"/>
                <a:cs typeface="+mj-cs"/>
              </a:rPr>
              <a:t>Sprint 3 Task Details</a:t>
            </a:r>
          </a:p>
        </p:txBody>
      </p:sp>
      <p:sp>
        <p:nvSpPr>
          <p:cNvPr id="5" name="Slide Number Placeholder 4">
            <a:extLst>
              <a:ext uri="{FF2B5EF4-FFF2-40B4-BE49-F238E27FC236}">
                <a16:creationId xmlns:a16="http://schemas.microsoft.com/office/drawing/2014/main" id="{05F87FC7-7F64-AE42-ACA3-E3D14D7C3C1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EFEF571-C9B4-4D92-A7F7-315B894862A8}" type="slidenum">
              <a:rPr lang="en-US" smtClean="0">
                <a:solidFill>
                  <a:schemeClr val="tx1">
                    <a:tint val="75000"/>
                  </a:schemeClr>
                </a:solidFill>
              </a:rPr>
              <a:pPr>
                <a:spcAft>
                  <a:spcPts val="600"/>
                </a:spcAft>
              </a:pPr>
              <a:t>23</a:t>
            </a:fld>
            <a:endParaRPr lang="en-US">
              <a:solidFill>
                <a:schemeClr val="tx1">
                  <a:tint val="75000"/>
                </a:schemeClr>
              </a:solidFill>
            </a:endParaRPr>
          </a:p>
        </p:txBody>
      </p:sp>
      <p:graphicFrame>
        <p:nvGraphicFramePr>
          <p:cNvPr id="2" name="Table 1">
            <a:extLst>
              <a:ext uri="{FF2B5EF4-FFF2-40B4-BE49-F238E27FC236}">
                <a16:creationId xmlns:a16="http://schemas.microsoft.com/office/drawing/2014/main" id="{3C56F1CA-64C1-66DB-BF36-983AF978103F}"/>
              </a:ext>
            </a:extLst>
          </p:cNvPr>
          <p:cNvGraphicFramePr>
            <a:graphicFrameLocks noGrp="1"/>
          </p:cNvGraphicFramePr>
          <p:nvPr>
            <p:extLst>
              <p:ext uri="{D42A27DB-BD31-4B8C-83A1-F6EECF244321}">
                <p14:modId xmlns:p14="http://schemas.microsoft.com/office/powerpoint/2010/main" val="1611729454"/>
              </p:ext>
            </p:extLst>
          </p:nvPr>
        </p:nvGraphicFramePr>
        <p:xfrm>
          <a:off x="1511295" y="1675227"/>
          <a:ext cx="9169413" cy="4476763"/>
        </p:xfrm>
        <a:graphic>
          <a:graphicData uri="http://schemas.openxmlformats.org/drawingml/2006/table">
            <a:tbl>
              <a:tblPr firstRow="1" bandRow="1"/>
              <a:tblGrid>
                <a:gridCol w="2314662">
                  <a:extLst>
                    <a:ext uri="{9D8B030D-6E8A-4147-A177-3AD203B41FA5}">
                      <a16:colId xmlns:a16="http://schemas.microsoft.com/office/drawing/2014/main" val="1815567974"/>
                    </a:ext>
                  </a:extLst>
                </a:gridCol>
                <a:gridCol w="1065225">
                  <a:extLst>
                    <a:ext uri="{9D8B030D-6E8A-4147-A177-3AD203B41FA5}">
                      <a16:colId xmlns:a16="http://schemas.microsoft.com/office/drawing/2014/main" val="3117142970"/>
                    </a:ext>
                  </a:extLst>
                </a:gridCol>
                <a:gridCol w="1135598">
                  <a:extLst>
                    <a:ext uri="{9D8B030D-6E8A-4147-A177-3AD203B41FA5}">
                      <a16:colId xmlns:a16="http://schemas.microsoft.com/office/drawing/2014/main" val="670663261"/>
                    </a:ext>
                  </a:extLst>
                </a:gridCol>
                <a:gridCol w="1925351">
                  <a:extLst>
                    <a:ext uri="{9D8B030D-6E8A-4147-A177-3AD203B41FA5}">
                      <a16:colId xmlns:a16="http://schemas.microsoft.com/office/drawing/2014/main" val="2780877824"/>
                    </a:ext>
                  </a:extLst>
                </a:gridCol>
                <a:gridCol w="1411031">
                  <a:extLst>
                    <a:ext uri="{9D8B030D-6E8A-4147-A177-3AD203B41FA5}">
                      <a16:colId xmlns:a16="http://schemas.microsoft.com/office/drawing/2014/main" val="2080605026"/>
                    </a:ext>
                  </a:extLst>
                </a:gridCol>
                <a:gridCol w="1317546">
                  <a:extLst>
                    <a:ext uri="{9D8B030D-6E8A-4147-A177-3AD203B41FA5}">
                      <a16:colId xmlns:a16="http://schemas.microsoft.com/office/drawing/2014/main" val="3801085757"/>
                    </a:ext>
                  </a:extLst>
                </a:gridCol>
              </a:tblGrid>
              <a:tr h="196989">
                <a:tc>
                  <a:txBody>
                    <a:bodyPr/>
                    <a:lstStyle/>
                    <a:p>
                      <a:pPr algn="ctr" rtl="0" fontAlgn="ctr">
                        <a:spcBef>
                          <a:spcPts val="0"/>
                        </a:spcBef>
                        <a:spcAft>
                          <a:spcPts val="0"/>
                        </a:spcAft>
                      </a:pPr>
                      <a:r>
                        <a:rPr lang="en-US" sz="1000" b="1" i="0" u="none" strike="noStrike">
                          <a:solidFill>
                            <a:srgbClr val="E7E6E6"/>
                          </a:solidFill>
                          <a:effectLst/>
                          <a:latin typeface="Calibri" panose="020F0502020204030204" pitchFamily="34" charset="0"/>
                        </a:rPr>
                        <a:t>Owner</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rtl="0" fontAlgn="ctr">
                        <a:spcBef>
                          <a:spcPts val="0"/>
                        </a:spcBef>
                        <a:spcAft>
                          <a:spcPts val="0"/>
                        </a:spcAft>
                      </a:pPr>
                      <a:r>
                        <a:rPr lang="en-US" sz="1000" b="1" i="0" u="none" strike="noStrike">
                          <a:solidFill>
                            <a:srgbClr val="E7E6E6"/>
                          </a:solidFill>
                          <a:effectLst/>
                          <a:latin typeface="Calibri" panose="020F0502020204030204" pitchFamily="34" charset="0"/>
                        </a:rPr>
                        <a:t>Total Task</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rtl="0" fontAlgn="ctr">
                        <a:spcBef>
                          <a:spcPts val="0"/>
                        </a:spcBef>
                        <a:spcAft>
                          <a:spcPts val="0"/>
                        </a:spcAft>
                      </a:pPr>
                      <a:r>
                        <a:rPr lang="en-US" sz="1000" b="1" i="0" u="none" strike="noStrike">
                          <a:solidFill>
                            <a:srgbClr val="FFFFFF"/>
                          </a:solidFill>
                          <a:effectLst/>
                          <a:latin typeface="Calibri" panose="020F0502020204030204" pitchFamily="34" charset="0"/>
                        </a:rPr>
                        <a:t>Task Detail</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rtl="0" fontAlgn="ctr">
                        <a:spcBef>
                          <a:spcPts val="0"/>
                        </a:spcBef>
                        <a:spcAft>
                          <a:spcPts val="0"/>
                        </a:spcAft>
                      </a:pPr>
                      <a:r>
                        <a:rPr lang="en-US" sz="1000" b="1" i="0" u="none" strike="noStrike">
                          <a:solidFill>
                            <a:srgbClr val="FFFFFF"/>
                          </a:solidFill>
                          <a:effectLst/>
                          <a:latin typeface="Calibri" panose="020F0502020204030204" pitchFamily="34" charset="0"/>
                        </a:rPr>
                        <a:t> Task Name</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rtl="0" fontAlgn="ctr">
                        <a:spcBef>
                          <a:spcPts val="0"/>
                        </a:spcBef>
                        <a:spcAft>
                          <a:spcPts val="0"/>
                        </a:spcAft>
                      </a:pPr>
                      <a:r>
                        <a:rPr lang="en-US" sz="1000" b="1" i="0" u="none" strike="noStrike">
                          <a:solidFill>
                            <a:srgbClr val="FFFFFF"/>
                          </a:solidFill>
                          <a:effectLst/>
                          <a:latin typeface="Calibri" panose="020F0502020204030204" pitchFamily="34" charset="0"/>
                        </a:rPr>
                        <a:t>Estimate(Hours)</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tc>
                  <a:txBody>
                    <a:bodyPr/>
                    <a:lstStyle/>
                    <a:p>
                      <a:pPr algn="ctr" rtl="0" fontAlgn="ctr">
                        <a:spcBef>
                          <a:spcPts val="0"/>
                        </a:spcBef>
                        <a:spcAft>
                          <a:spcPts val="0"/>
                        </a:spcAft>
                      </a:pPr>
                      <a:r>
                        <a:rPr lang="en-US" sz="1000" b="1" i="0" u="none" strike="noStrike">
                          <a:solidFill>
                            <a:srgbClr val="FFFFFF"/>
                          </a:solidFill>
                          <a:effectLst/>
                          <a:latin typeface="Calibri" panose="020F0502020204030204" pitchFamily="34" charset="0"/>
                        </a:rPr>
                        <a:t>Total (Hours)</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194472081"/>
                  </a:ext>
                </a:extLst>
              </a:tr>
              <a:tr h="409135">
                <a:tc>
                  <a:txBody>
                    <a:bodyPr/>
                    <a:lstStyle/>
                    <a:p>
                      <a:pPr algn="ctr" rtl="0" fontAlgn="ctr">
                        <a:spcBef>
                          <a:spcPts val="0"/>
                        </a:spcBef>
                        <a:spcAft>
                          <a:spcPts val="0"/>
                        </a:spcAft>
                      </a:pPr>
                      <a:endParaRPr lang="en-US" sz="1000" b="1" i="0" u="none" strike="noStrike">
                        <a:solidFill>
                          <a:srgbClr val="A5A5A5"/>
                        </a:solidFill>
                        <a:effectLst/>
                        <a:latin typeface="Calibri" panose="020F0502020204030204" pitchFamily="34" charset="0"/>
                      </a:endParaRPr>
                    </a:p>
                    <a:p>
                      <a:pPr algn="ctr" rtl="0" fontAlgn="ctr">
                        <a:spcBef>
                          <a:spcPts val="0"/>
                        </a:spcBef>
                        <a:spcAft>
                          <a:spcPts val="0"/>
                        </a:spcAft>
                      </a:pPr>
                      <a:r>
                        <a:rPr lang="en-US" sz="1000" b="1" i="0" u="none" strike="noStrike">
                          <a:solidFill>
                            <a:srgbClr val="A5A5A5"/>
                          </a:solidFill>
                          <a:effectLst/>
                          <a:latin typeface="Calibri" panose="020F0502020204030204" pitchFamily="34" charset="0"/>
                        </a:rPr>
                        <a:t>Julie&amp; Carrie      </a:t>
                      </a:r>
                      <a:endParaRPr lang="en-US" sz="1800" b="0" i="0" u="none" strike="noStrike" dirty="0">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000" b="1" i="0" u="none" strike="noStrike">
                        <a:solidFill>
                          <a:srgbClr val="000000"/>
                        </a:solidFill>
                        <a:effectLst/>
                        <a:latin typeface="Calibri" panose="020F0502020204030204" pitchFamily="34" charset="0"/>
                      </a:endParaRPr>
                    </a:p>
                    <a:p>
                      <a:pPr algn="ctr" rtl="0" fontAlgn="ctr">
                        <a:spcBef>
                          <a:spcPts val="0"/>
                        </a:spcBef>
                        <a:spcAft>
                          <a:spcPts val="0"/>
                        </a:spcAft>
                      </a:pPr>
                      <a:r>
                        <a:rPr lang="en-US" sz="1000" b="1" i="0" u="none" strike="noStrike">
                          <a:solidFill>
                            <a:srgbClr val="000000"/>
                          </a:solidFill>
                          <a:effectLst/>
                          <a:latin typeface="Calibri" panose="020F0502020204030204" pitchFamily="34" charset="0"/>
                        </a:rPr>
                        <a:t>1</a:t>
                      </a: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Task1</a:t>
                      </a:r>
                      <a:endParaRPr lang="en-US" sz="1800" b="0" i="0" u="none" strike="noStrike" dirty="0">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1000" b="0" i="0" u="sng" strike="noStrike">
                          <a:solidFill>
                            <a:srgbClr val="0563C1"/>
                          </a:solidFill>
                          <a:effectLst/>
                          <a:latin typeface="Calibri" panose="020F0502020204030204" pitchFamily="34" charset="0"/>
                        </a:rPr>
                        <a:t>Main </a:t>
                      </a:r>
                      <a:r>
                        <a:rPr lang="zh-CN" altLang="en-US" sz="1000" b="0" i="0" u="sng" strike="noStrike">
                          <a:solidFill>
                            <a:srgbClr val="0563C1"/>
                          </a:solidFill>
                          <a:effectLst/>
                          <a:latin typeface="Calibri" panose="020F0502020204030204" pitchFamily="34" charset="0"/>
                        </a:rPr>
                        <a:t>调度</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altLang="zh-CN" sz="900" b="0" i="0" u="none" strike="noStrike">
                          <a:effectLst/>
                          <a:latin typeface="Arial" panose="020B0604020202020204" pitchFamily="34" charset="0"/>
                        </a:rPr>
                        <a:t>32</a:t>
                      </a:r>
                      <a:endParaRPr lang="en-US" sz="900" b="0" i="0" u="none" strike="noStrike" dirty="0">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54743"/>
                  </a:ext>
                </a:extLst>
              </a:tr>
              <a:tr h="409135">
                <a:tc>
                  <a:txBody>
                    <a:bodyPr/>
                    <a:lstStyle/>
                    <a:p>
                      <a:pPr algn="ctr" rtl="0" fontAlgn="ctr">
                        <a:spcBef>
                          <a:spcPts val="0"/>
                        </a:spcBef>
                        <a:spcAft>
                          <a:spcPts val="0"/>
                        </a:spcAft>
                      </a:pPr>
                      <a:endParaRPr lang="en-US" sz="1800" b="0" i="0" u="none" strike="noStrike">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000" b="1" i="0" u="none" strike="noStrike">
                        <a:solidFill>
                          <a:srgbClr val="000000"/>
                        </a:solidFill>
                        <a:effectLst/>
                        <a:latin typeface="Arial" panose="020B0604020202020204" pitchFamily="34" charset="0"/>
                      </a:endParaRPr>
                    </a:p>
                    <a:p>
                      <a:pPr algn="ctr" rtl="0" fontAlgn="ctr">
                        <a:spcBef>
                          <a:spcPts val="0"/>
                        </a:spcBef>
                        <a:spcAft>
                          <a:spcPts val="0"/>
                        </a:spcAft>
                      </a:pPr>
                      <a:r>
                        <a:rPr lang="en-US" sz="1000" b="1" i="0" u="none" strike="noStrike">
                          <a:solidFill>
                            <a:srgbClr val="000000"/>
                          </a:solidFill>
                          <a:effectLst/>
                          <a:latin typeface="Arial" panose="020B0604020202020204" pitchFamily="34" charset="0"/>
                        </a:rPr>
                        <a:t>1</a:t>
                      </a: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Task</a:t>
                      </a:r>
                      <a:r>
                        <a:rPr lang="en-US" altLang="zh-CN" sz="900" b="1" i="0" u="none" strike="noStrike">
                          <a:solidFill>
                            <a:srgbClr val="000000"/>
                          </a:solidFill>
                          <a:effectLst/>
                          <a:latin typeface="Calibri" panose="020F0502020204030204" pitchFamily="34" charset="0"/>
                        </a:rPr>
                        <a:t>2</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1000" b="0" i="0" u="sng" strike="noStrike" kern="1200">
                          <a:solidFill>
                            <a:srgbClr val="0563C1"/>
                          </a:solidFill>
                          <a:effectLst/>
                          <a:latin typeface="Calibri" panose="020F0502020204030204" pitchFamily="34" charset="0"/>
                          <a:ea typeface="+mn-ea"/>
                          <a:cs typeface="+mn-cs"/>
                        </a:rPr>
                        <a:t>Print Start time</a:t>
                      </a:r>
                      <a:endParaRPr lang="fr-FR" sz="1000" b="0" i="0" u="sng" strike="noStrike" kern="1200">
                        <a:solidFill>
                          <a:srgbClr val="0563C1"/>
                        </a:solidFill>
                        <a:effectLst/>
                        <a:latin typeface="Calibri" panose="020F0502020204030204" pitchFamily="34" charset="0"/>
                        <a:ea typeface="+mn-ea"/>
                        <a:cs typeface="+mn-cs"/>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dirty="0">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dirty="0">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177660"/>
                  </a:ext>
                </a:extLst>
              </a:tr>
              <a:tr h="409135">
                <a:tc>
                  <a:txBody>
                    <a:bodyPr/>
                    <a:lstStyle/>
                    <a:p>
                      <a:pPr algn="ctr" rtl="0" fontAlgn="ctr">
                        <a:spcBef>
                          <a:spcPts val="0"/>
                        </a:spcBef>
                        <a:spcAft>
                          <a:spcPts val="0"/>
                        </a:spcAft>
                      </a:pPr>
                      <a:endParaRPr lang="en-US" sz="1000" b="1" i="0" u="none" strike="noStrike">
                        <a:solidFill>
                          <a:srgbClr val="A5A5A5"/>
                        </a:solidFill>
                        <a:effectLst/>
                        <a:latin typeface="Arial" panose="020B0604020202020204" pitchFamily="34" charset="0"/>
                      </a:endParaRPr>
                    </a:p>
                    <a:p>
                      <a:pPr algn="ctr" rtl="0" fontAlgn="ctr">
                        <a:spcBef>
                          <a:spcPts val="0"/>
                        </a:spcBef>
                        <a:spcAft>
                          <a:spcPts val="0"/>
                        </a:spcAft>
                      </a:pPr>
                      <a:r>
                        <a:rPr lang="en-US" sz="1000" b="1" i="0" u="none" strike="noStrike">
                          <a:solidFill>
                            <a:srgbClr val="A5A5A5"/>
                          </a:solidFill>
                          <a:effectLst/>
                          <a:latin typeface="Arial" panose="020B0604020202020204" pitchFamily="34" charset="0"/>
                        </a:rPr>
                        <a:t>Eiaine &amp; Yuwei</a:t>
                      </a:r>
                      <a:endParaRPr lang="en-US" sz="1800" b="0" i="0" u="none" strike="noStrike" dirty="0">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000" b="1" i="0" u="none" strike="noStrike">
                        <a:solidFill>
                          <a:srgbClr val="000000"/>
                        </a:solidFill>
                        <a:effectLst/>
                        <a:latin typeface="Arial" panose="020B0604020202020204" pitchFamily="34" charset="0"/>
                      </a:endParaRPr>
                    </a:p>
                    <a:p>
                      <a:pPr algn="ctr" rtl="0" fontAlgn="ctr">
                        <a:spcBef>
                          <a:spcPts val="0"/>
                        </a:spcBef>
                        <a:spcAft>
                          <a:spcPts val="0"/>
                        </a:spcAft>
                      </a:pPr>
                      <a:r>
                        <a:rPr lang="en-US" sz="1000" b="1" i="0" u="none" strike="noStrike">
                          <a:solidFill>
                            <a:srgbClr val="000000"/>
                          </a:solidFill>
                          <a:effectLst/>
                          <a:latin typeface="Arial" panose="020B0604020202020204" pitchFamily="34" charset="0"/>
                        </a:rPr>
                        <a:t>1</a:t>
                      </a: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Task3</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1000" b="0" i="0" u="sng" strike="noStrike">
                          <a:solidFill>
                            <a:srgbClr val="0563C1"/>
                          </a:solidFill>
                          <a:effectLst/>
                          <a:latin typeface="Calibri" panose="020F0502020204030204" pitchFamily="34" charset="0"/>
                        </a:rPr>
                        <a:t>Dependency Check</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altLang="zh-CN" sz="900" b="0" i="0" u="none" strike="noStrike">
                          <a:effectLst/>
                          <a:latin typeface="Arial" panose="020B0604020202020204" pitchFamily="34" charset="0"/>
                        </a:rPr>
                        <a:t>32</a:t>
                      </a:r>
                      <a:endParaRPr lang="en-US" sz="900" b="0" i="0" u="none" strike="noStrike" dirty="0">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6642505"/>
                  </a:ext>
                </a:extLst>
              </a:tr>
              <a:tr h="630000">
                <a:tc>
                  <a:txBody>
                    <a:bodyPr/>
                    <a:lstStyle/>
                    <a:p>
                      <a:pPr algn="ctr" rtl="0" fontAlgn="ctr">
                        <a:spcBef>
                          <a:spcPts val="0"/>
                        </a:spcBef>
                        <a:spcAft>
                          <a:spcPts val="0"/>
                        </a:spcAft>
                      </a:pPr>
                      <a:endParaRPr lang="en-US" sz="1000" b="1" i="0" u="none" strike="noStrike" dirty="0">
                        <a:solidFill>
                          <a:srgbClr val="A5A5A5"/>
                        </a:solidFill>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000" b="1" i="0" u="none" strike="noStrike">
                        <a:solidFill>
                          <a:srgbClr val="000000"/>
                        </a:solidFill>
                        <a:effectLst/>
                        <a:latin typeface="Arial" panose="020B0604020202020204" pitchFamily="34" charset="0"/>
                      </a:endParaRPr>
                    </a:p>
                    <a:p>
                      <a:pPr algn="ctr" rtl="0" fontAlgn="ctr">
                        <a:spcBef>
                          <a:spcPts val="0"/>
                        </a:spcBef>
                        <a:spcAft>
                          <a:spcPts val="0"/>
                        </a:spcAft>
                      </a:pPr>
                      <a:r>
                        <a:rPr lang="en-US" sz="1000" b="1" i="0" u="none" strike="noStrike">
                          <a:solidFill>
                            <a:srgbClr val="000000"/>
                          </a:solidFill>
                          <a:effectLst/>
                          <a:latin typeface="Arial" panose="020B0604020202020204" pitchFamily="34" charset="0"/>
                        </a:rPr>
                        <a:t>1</a:t>
                      </a:r>
                    </a:p>
                    <a:p>
                      <a:pPr algn="ctr" rtl="0" fontAlgn="ctr">
                        <a:spcBef>
                          <a:spcPts val="0"/>
                        </a:spcBef>
                        <a:spcAft>
                          <a:spcPts val="0"/>
                        </a:spcAft>
                      </a:pPr>
                      <a:endParaRPr lang="en-US" sz="1000" b="1" i="0" u="none" strike="noStrike">
                        <a:solidFill>
                          <a:srgbClr val="000000"/>
                        </a:solidFill>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Task4</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endParaRPr lang="en-US" sz="1000" b="0" i="0" u="sng" strike="noStrike" kern="1200">
                        <a:solidFill>
                          <a:srgbClr val="0563C1"/>
                        </a:solidFill>
                        <a:effectLst/>
                        <a:latin typeface="Calibri" panose="020F0502020204030204" pitchFamily="34" charset="0"/>
                        <a:ea typeface="+mn-ea"/>
                        <a:cs typeface="+mn-cs"/>
                      </a:endParaRPr>
                    </a:p>
                    <a:p>
                      <a:pPr algn="l" rtl="0" fontAlgn="ctr">
                        <a:spcBef>
                          <a:spcPts val="0"/>
                        </a:spcBef>
                        <a:spcAft>
                          <a:spcPts val="0"/>
                        </a:spcAft>
                      </a:pPr>
                      <a:r>
                        <a:rPr lang="en-US" sz="1000" b="0" i="0" u="sng" strike="noStrike" kern="1200">
                          <a:solidFill>
                            <a:srgbClr val="0563C1"/>
                          </a:solidFill>
                          <a:effectLst/>
                          <a:latin typeface="Calibri" panose="020F0502020204030204" pitchFamily="34" charset="0"/>
                          <a:ea typeface="+mn-ea"/>
                          <a:cs typeface="+mn-cs"/>
                        </a:rPr>
                        <a:t>Skip</a:t>
                      </a:r>
                    </a:p>
                    <a:p>
                      <a:pPr algn="l" rtl="0" fontAlgn="ctr">
                        <a:spcBef>
                          <a:spcPts val="0"/>
                        </a:spcBef>
                        <a:spcAft>
                          <a:spcPts val="0"/>
                        </a:spcAft>
                      </a:pP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altLang="zh-CN" sz="900" b="0" i="0" u="none" strike="noStrike">
                          <a:effectLst/>
                          <a:latin typeface="Arial" panose="020B0604020202020204" pitchFamily="34" charset="0"/>
                        </a:rPr>
                        <a:t>32</a:t>
                      </a:r>
                      <a:endParaRPr lang="en-US" sz="900" b="0" i="0" u="none" strike="noStrike" dirty="0">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3615915"/>
                  </a:ext>
                </a:extLst>
              </a:tr>
              <a:tr h="351636">
                <a:tc>
                  <a:txBody>
                    <a:bodyPr/>
                    <a:lstStyle/>
                    <a:p>
                      <a:pPr algn="ctr" rtl="0" fontAlgn="ctr">
                        <a:spcBef>
                          <a:spcPts val="0"/>
                        </a:spcBef>
                        <a:spcAft>
                          <a:spcPts val="0"/>
                        </a:spcAft>
                      </a:pPr>
                      <a:r>
                        <a:rPr lang="en-US" sz="1000" b="1" i="0" u="none" strike="noStrike">
                          <a:solidFill>
                            <a:srgbClr val="A5A5A5"/>
                          </a:solidFill>
                          <a:effectLst/>
                          <a:latin typeface="Arial" panose="020B0604020202020204" pitchFamily="34" charset="0"/>
                        </a:rPr>
                        <a:t> Lu Yan &amp; RenLing  </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000" b="1" i="0" u="none" strike="noStrike">
                        <a:solidFill>
                          <a:srgbClr val="000000"/>
                        </a:solidFill>
                        <a:effectLst/>
                        <a:latin typeface="Arial" panose="020B0604020202020204" pitchFamily="34" charset="0"/>
                      </a:endParaRPr>
                    </a:p>
                    <a:p>
                      <a:pPr algn="ctr" rtl="0" fontAlgn="ctr">
                        <a:spcBef>
                          <a:spcPts val="0"/>
                        </a:spcBef>
                        <a:spcAft>
                          <a:spcPts val="0"/>
                        </a:spcAft>
                      </a:pPr>
                      <a:r>
                        <a:rPr lang="en-US" sz="1000" b="1" i="0" u="none" strike="noStrike">
                          <a:solidFill>
                            <a:srgbClr val="000000"/>
                          </a:solidFill>
                          <a:effectLst/>
                          <a:latin typeface="Arial" panose="020B0604020202020204" pitchFamily="34" charset="0"/>
                        </a:rPr>
                        <a:t>1</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Task5</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1000" b="0" i="0" u="sng" strike="noStrike">
                          <a:solidFill>
                            <a:srgbClr val="0563C1"/>
                          </a:solidFill>
                          <a:effectLst/>
                          <a:latin typeface="Calibri" panose="020F0502020204030204" pitchFamily="34" charset="0"/>
                        </a:rPr>
                        <a:t>Rule Glue Job</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altLang="zh-CN" sz="900" b="0" i="0" u="none" strike="noStrike">
                          <a:effectLst/>
                          <a:latin typeface="Arial" panose="020B0604020202020204" pitchFamily="34" charset="0"/>
                        </a:rPr>
                        <a:t>32</a:t>
                      </a:r>
                      <a:endParaRPr lang="en-US" sz="900" b="0" i="0" u="none" strike="noStrike" dirty="0">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2472880"/>
                  </a:ext>
                </a:extLst>
              </a:tr>
              <a:tr h="196989">
                <a:tc>
                  <a:txBody>
                    <a:bodyPr/>
                    <a:lstStyle/>
                    <a:p>
                      <a:pPr algn="ctr" rtl="0" fontAlgn="ctr">
                        <a:spcBef>
                          <a:spcPts val="0"/>
                        </a:spcBef>
                        <a:spcAft>
                          <a:spcPts val="0"/>
                        </a:spcAft>
                      </a:pPr>
                      <a:r>
                        <a:rPr lang="en-US" sz="1000" b="1" i="0" u="none" strike="noStrike">
                          <a:solidFill>
                            <a:srgbClr val="A5A5A5"/>
                          </a:solidFill>
                          <a:effectLst/>
                          <a:latin typeface="Arial" panose="020B0604020202020204" pitchFamily="34" charset="0"/>
                        </a:rPr>
                        <a:t>   Fangkui &amp; Liu zhu</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000" b="1" i="0" u="none" strike="noStrike">
                          <a:solidFill>
                            <a:srgbClr val="000000"/>
                          </a:solidFill>
                          <a:effectLst/>
                          <a:latin typeface="Arial" panose="020B0604020202020204" pitchFamily="34" charset="0"/>
                        </a:rPr>
                        <a:t>1</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Task6</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1000" b="0" i="0" u="sng" strike="noStrike" kern="1200">
                          <a:solidFill>
                            <a:srgbClr val="0563C1"/>
                          </a:solidFill>
                          <a:effectLst/>
                          <a:latin typeface="Calibri" panose="020F0502020204030204" pitchFamily="34" charset="0"/>
                          <a:ea typeface="+mn-ea"/>
                          <a:cs typeface="+mn-cs"/>
                        </a:rPr>
                        <a:t>Monitor Job</a:t>
                      </a: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altLang="zh-CN" sz="900" b="0" i="0" u="none" strike="noStrike">
                          <a:effectLst/>
                          <a:latin typeface="Arial" panose="020B0604020202020204" pitchFamily="34" charset="0"/>
                        </a:rPr>
                        <a:t>32</a:t>
                      </a:r>
                      <a:endParaRPr lang="en-US" sz="900" b="0" i="0" u="none" strike="noStrike" dirty="0">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6805400"/>
                  </a:ext>
                </a:extLst>
              </a:tr>
              <a:tr h="563782">
                <a:tc>
                  <a:txBody>
                    <a:bodyPr/>
                    <a:lstStyle/>
                    <a:p>
                      <a:pPr algn="ctr" rtl="0" fontAlgn="ctr">
                        <a:spcBef>
                          <a:spcPts val="0"/>
                        </a:spcBef>
                        <a:spcAft>
                          <a:spcPts val="0"/>
                        </a:spcAft>
                      </a:pPr>
                      <a:r>
                        <a:rPr lang="en-US" sz="1000" b="1" i="0" u="none" strike="noStrike">
                          <a:solidFill>
                            <a:srgbClr val="A5A5A5"/>
                          </a:solidFill>
                          <a:effectLst/>
                          <a:latin typeface="Arial" panose="020B0604020202020204" pitchFamily="34" charset="0"/>
                        </a:rPr>
                        <a:t> </a:t>
                      </a:r>
                    </a:p>
                    <a:p>
                      <a:pPr algn="ctr" rtl="0" fontAlgn="ctr">
                        <a:spcBef>
                          <a:spcPts val="0"/>
                        </a:spcBef>
                        <a:spcAft>
                          <a:spcPts val="0"/>
                        </a:spcAft>
                      </a:pPr>
                      <a:r>
                        <a:rPr lang="en-US" sz="1000" b="1" i="0" u="none" strike="noStrike">
                          <a:solidFill>
                            <a:srgbClr val="A5A5A5"/>
                          </a:solidFill>
                          <a:effectLst/>
                          <a:latin typeface="Arial" panose="020B0604020202020204" pitchFamily="34" charset="0"/>
                        </a:rPr>
                        <a:t>  LiangJian &amp;Liyanyan</a:t>
                      </a:r>
                      <a:endParaRPr lang="en-US" sz="1800" b="0" i="0" u="none" strike="noStrike" dirty="0">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000" b="1" i="0" u="none" strike="noStrike">
                        <a:solidFill>
                          <a:srgbClr val="000000"/>
                        </a:solidFill>
                        <a:effectLst/>
                        <a:latin typeface="Arial" panose="020B0604020202020204" pitchFamily="34" charset="0"/>
                      </a:endParaRPr>
                    </a:p>
                    <a:p>
                      <a:pPr algn="ctr" rtl="0" fontAlgn="ctr">
                        <a:spcBef>
                          <a:spcPts val="0"/>
                        </a:spcBef>
                        <a:spcAft>
                          <a:spcPts val="0"/>
                        </a:spcAft>
                      </a:pPr>
                      <a:endParaRPr lang="en-US" sz="1000" b="1" i="0" u="none" strike="noStrike">
                        <a:solidFill>
                          <a:srgbClr val="000000"/>
                        </a:solidFill>
                        <a:effectLst/>
                        <a:latin typeface="Arial" panose="020B0604020202020204" pitchFamily="34" charset="0"/>
                      </a:endParaRPr>
                    </a:p>
                    <a:p>
                      <a:pPr algn="ctr" rtl="0" fontAlgn="ctr">
                        <a:spcBef>
                          <a:spcPts val="0"/>
                        </a:spcBef>
                        <a:spcAft>
                          <a:spcPts val="0"/>
                        </a:spcAft>
                      </a:pPr>
                      <a:r>
                        <a:rPr lang="en-US" sz="1000" b="1" i="0" u="none" strike="noStrike">
                          <a:solidFill>
                            <a:srgbClr val="000000"/>
                          </a:solidFill>
                          <a:effectLst/>
                          <a:latin typeface="Arial" panose="020B0604020202020204" pitchFamily="34" charset="0"/>
                        </a:rPr>
                        <a:t>1</a:t>
                      </a:r>
                      <a:endParaRPr lang="en-US" sz="1800" b="0" i="0" u="none" strike="noStrike">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Task7</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spcBef>
                          <a:spcPts val="0"/>
                        </a:spcBef>
                        <a:spcAft>
                          <a:spcPts val="0"/>
                        </a:spcAft>
                      </a:pPr>
                      <a:r>
                        <a:rPr lang="en-US" sz="1000" b="0" i="0" u="sng" strike="noStrike">
                          <a:solidFill>
                            <a:srgbClr val="0563C1"/>
                          </a:solidFill>
                          <a:effectLst/>
                          <a:latin typeface="Calibri" panose="020F0502020204030204" pitchFamily="34" charset="0"/>
                        </a:rPr>
                        <a:t>Retry Job (Failed)</a:t>
                      </a:r>
                      <a:endParaRPr lang="en-US" sz="1800" b="0" i="0" u="none" strike="noStrike">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altLang="zh-CN" sz="900" b="0" i="0" u="none" strike="noStrike">
                          <a:effectLst/>
                          <a:latin typeface="Arial" panose="020B0604020202020204" pitchFamily="34" charset="0"/>
                        </a:rPr>
                        <a:t>32</a:t>
                      </a:r>
                      <a:endParaRPr lang="en-US" sz="900" b="0" i="0" u="none" strike="noStrike" dirty="0">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047996"/>
                  </a:ext>
                </a:extLst>
              </a:tr>
              <a:tr h="409135">
                <a:tc>
                  <a:txBody>
                    <a:bodyPr/>
                    <a:lstStyle/>
                    <a:p>
                      <a:pPr algn="ctr" rtl="0" fontAlgn="ctr">
                        <a:spcBef>
                          <a:spcPts val="0"/>
                        </a:spcBef>
                        <a:spcAft>
                          <a:spcPts val="0"/>
                        </a:spcAft>
                      </a:pPr>
                      <a:endParaRPr lang="en-US" sz="1000" b="1" i="0" u="none" strike="noStrike" kern="1200">
                        <a:solidFill>
                          <a:srgbClr val="A5A5A5"/>
                        </a:solidFill>
                        <a:effectLst/>
                        <a:latin typeface="Arial" panose="020B0604020202020204" pitchFamily="34" charset="0"/>
                        <a:ea typeface="+mn-ea"/>
                        <a:cs typeface="+mn-cs"/>
                      </a:endParaRPr>
                    </a:p>
                    <a:p>
                      <a:pPr algn="ctr" rtl="0" fontAlgn="ctr">
                        <a:spcBef>
                          <a:spcPts val="0"/>
                        </a:spcBef>
                        <a:spcAft>
                          <a:spcPts val="0"/>
                        </a:spcAft>
                      </a:pPr>
                      <a:r>
                        <a:rPr lang="en-US" sz="1000" b="1" i="0" u="none" strike="noStrike" kern="1200">
                          <a:solidFill>
                            <a:srgbClr val="A5A5A5"/>
                          </a:solidFill>
                          <a:effectLst/>
                          <a:latin typeface="Arial" panose="020B0604020202020204" pitchFamily="34" charset="0"/>
                          <a:ea typeface="+mn-ea"/>
                          <a:cs typeface="+mn-cs"/>
                        </a:rPr>
                        <a:t>David</a:t>
                      </a: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000" b="1" i="0" u="none" strike="noStrike" kern="1200">
                        <a:solidFill>
                          <a:srgbClr val="000000"/>
                        </a:solidFill>
                        <a:effectLst/>
                        <a:latin typeface="Arial" panose="020B0604020202020204" pitchFamily="34" charset="0"/>
                        <a:ea typeface="+mn-ea"/>
                        <a:cs typeface="+mn-cs"/>
                      </a:endParaRPr>
                    </a:p>
                    <a:p>
                      <a:pPr algn="ctr" rtl="0" fontAlgn="ctr">
                        <a:spcBef>
                          <a:spcPts val="0"/>
                        </a:spcBef>
                        <a:spcAft>
                          <a:spcPts val="0"/>
                        </a:spcAft>
                      </a:pPr>
                      <a:r>
                        <a:rPr lang="en-US" sz="1000" b="1" i="0" u="none" strike="noStrike" kern="1200">
                          <a:solidFill>
                            <a:srgbClr val="000000"/>
                          </a:solidFill>
                          <a:effectLst/>
                          <a:latin typeface="Arial" panose="020B0604020202020204" pitchFamily="34" charset="0"/>
                          <a:ea typeface="+mn-ea"/>
                          <a:cs typeface="+mn-cs"/>
                        </a:rPr>
                        <a:t>1</a:t>
                      </a: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Bef>
                          <a:spcPts val="0"/>
                        </a:spcBef>
                        <a:spcAft>
                          <a:spcPts val="0"/>
                        </a:spcAft>
                      </a:pPr>
                      <a:r>
                        <a:rPr lang="en-US" sz="900" b="1" i="0" u="none" strike="noStrike" kern="1200">
                          <a:solidFill>
                            <a:srgbClr val="000000"/>
                          </a:solidFill>
                          <a:effectLst/>
                          <a:latin typeface="Calibri" panose="020F0502020204030204" pitchFamily="34" charset="0"/>
                          <a:ea typeface="+mn-ea"/>
                          <a:cs typeface="+mn-cs"/>
                        </a:rPr>
                        <a:t>Task8</a:t>
                      </a: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spcBef>
                          <a:spcPts val="0"/>
                        </a:spcBef>
                        <a:spcAft>
                          <a:spcPts val="0"/>
                        </a:spcAft>
                      </a:pPr>
                      <a:r>
                        <a:rPr lang="en-US" sz="1000" b="0" i="0" u="sng" strike="noStrike" kern="1200">
                          <a:solidFill>
                            <a:srgbClr val="0563C1"/>
                          </a:solidFill>
                          <a:effectLst/>
                          <a:latin typeface="Calibri" panose="020F0502020204030204" pitchFamily="34" charset="0"/>
                          <a:ea typeface="+mn-ea"/>
                          <a:cs typeface="+mn-cs"/>
                        </a:rPr>
                        <a:t>Send Email (Success)</a:t>
                      </a: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altLang="zh-CN" sz="900" b="0" i="0" u="none" strike="noStrike">
                          <a:effectLst/>
                          <a:latin typeface="Arial" panose="020B0604020202020204" pitchFamily="34" charset="0"/>
                        </a:rPr>
                        <a:t>32</a:t>
                      </a:r>
                      <a:endParaRPr lang="en-US" sz="900" b="0" i="0" u="none" strike="noStrike" dirty="0">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495117"/>
                  </a:ext>
                </a:extLst>
              </a:tr>
              <a:tr h="409135">
                <a:tc>
                  <a:txBody>
                    <a:bodyPr/>
                    <a:lstStyle/>
                    <a:p>
                      <a:pPr algn="ctr" rtl="0" fontAlgn="ctr">
                        <a:spcBef>
                          <a:spcPts val="0"/>
                        </a:spcBef>
                        <a:spcAft>
                          <a:spcPts val="0"/>
                        </a:spcAft>
                      </a:pPr>
                      <a:endParaRPr lang="en-US" sz="1000" b="1" i="0" u="none" strike="noStrike" kern="1200">
                        <a:solidFill>
                          <a:srgbClr val="A5A5A5"/>
                        </a:solidFill>
                        <a:effectLst/>
                        <a:latin typeface="Arial" panose="020B0604020202020204" pitchFamily="34" charset="0"/>
                        <a:ea typeface="+mn-ea"/>
                        <a:cs typeface="+mn-cs"/>
                      </a:endParaRPr>
                    </a:p>
                    <a:p>
                      <a:pPr algn="ctr" rtl="0" fontAlgn="ctr">
                        <a:spcBef>
                          <a:spcPts val="0"/>
                        </a:spcBef>
                        <a:spcAft>
                          <a:spcPts val="0"/>
                        </a:spcAft>
                      </a:pPr>
                      <a:r>
                        <a:rPr lang="en-US" sz="1000" b="1" i="0" u="none" strike="noStrike" kern="1200">
                          <a:solidFill>
                            <a:srgbClr val="A5A5A5"/>
                          </a:solidFill>
                          <a:effectLst/>
                          <a:latin typeface="Arial" panose="020B0604020202020204" pitchFamily="34" charset="0"/>
                          <a:ea typeface="+mn-ea"/>
                          <a:cs typeface="+mn-cs"/>
                        </a:rPr>
                        <a:t>Hao Jing &amp;MaCui</a:t>
                      </a: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000" b="1" i="0" u="none" strike="noStrike" kern="1200">
                        <a:solidFill>
                          <a:srgbClr val="000000"/>
                        </a:solidFill>
                        <a:effectLst/>
                        <a:latin typeface="Arial" panose="020B0604020202020204" pitchFamily="34" charset="0"/>
                        <a:ea typeface="+mn-ea"/>
                        <a:cs typeface="+mn-cs"/>
                      </a:endParaRPr>
                    </a:p>
                    <a:p>
                      <a:pPr algn="ctr" rtl="0" fontAlgn="ctr">
                        <a:spcBef>
                          <a:spcPts val="0"/>
                        </a:spcBef>
                        <a:spcAft>
                          <a:spcPts val="0"/>
                        </a:spcAft>
                      </a:pPr>
                      <a:r>
                        <a:rPr lang="en-US" sz="1000" b="1" i="0" u="none" strike="noStrike" kern="1200">
                          <a:solidFill>
                            <a:srgbClr val="000000"/>
                          </a:solidFill>
                          <a:effectLst/>
                          <a:latin typeface="Arial" panose="020B0604020202020204" pitchFamily="34" charset="0"/>
                          <a:ea typeface="+mn-ea"/>
                          <a:cs typeface="+mn-cs"/>
                        </a:rPr>
                        <a:t>1</a:t>
                      </a: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Bef>
                          <a:spcPts val="0"/>
                        </a:spcBef>
                        <a:spcAft>
                          <a:spcPts val="0"/>
                        </a:spcAft>
                      </a:pPr>
                      <a:r>
                        <a:rPr lang="en-US" sz="900" b="1" i="0" u="none" strike="noStrike" kern="1200">
                          <a:solidFill>
                            <a:srgbClr val="000000"/>
                          </a:solidFill>
                          <a:effectLst/>
                          <a:latin typeface="Calibri" panose="020F0502020204030204" pitchFamily="34" charset="0"/>
                          <a:ea typeface="+mn-ea"/>
                          <a:cs typeface="+mn-cs"/>
                        </a:rPr>
                        <a:t>Task9</a:t>
                      </a: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spcBef>
                          <a:spcPts val="0"/>
                        </a:spcBef>
                        <a:spcAft>
                          <a:spcPts val="0"/>
                        </a:spcAft>
                      </a:pPr>
                      <a:r>
                        <a:rPr lang="en-US" sz="1000" b="0" i="0" u="sng" strike="noStrike" kern="1200">
                          <a:solidFill>
                            <a:srgbClr val="0563C1"/>
                          </a:solidFill>
                          <a:effectLst/>
                          <a:latin typeface="Calibri" panose="020F0502020204030204" pitchFamily="34" charset="0"/>
                          <a:ea typeface="+mn-ea"/>
                          <a:cs typeface="+mn-cs"/>
                        </a:rPr>
                        <a:t>Triger Next Dag</a:t>
                      </a: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altLang="zh-CN" sz="900" b="0" i="0" u="none" strike="noStrike">
                          <a:effectLst/>
                          <a:latin typeface="Arial" panose="020B0604020202020204" pitchFamily="34" charset="0"/>
                        </a:rPr>
                        <a:t>32</a:t>
                      </a:r>
                      <a:endParaRPr lang="en-US" sz="900" b="0" i="0" u="none" strike="noStrike" dirty="0">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37702"/>
                  </a:ext>
                </a:extLst>
              </a:tr>
              <a:tr h="409135">
                <a:tc>
                  <a:txBody>
                    <a:bodyPr/>
                    <a:lstStyle/>
                    <a:p>
                      <a:pPr algn="ctr" rtl="0" fontAlgn="ctr">
                        <a:spcBef>
                          <a:spcPts val="0"/>
                        </a:spcBef>
                        <a:spcAft>
                          <a:spcPts val="0"/>
                        </a:spcAft>
                      </a:pPr>
                      <a:endParaRPr lang="en-US" sz="1000" b="1" i="0" u="none" strike="noStrike" kern="1200">
                        <a:solidFill>
                          <a:srgbClr val="A5A5A5"/>
                        </a:solidFill>
                        <a:effectLst/>
                        <a:latin typeface="Arial" panose="020B0604020202020204" pitchFamily="34" charset="0"/>
                        <a:ea typeface="+mn-ea"/>
                        <a:cs typeface="+mn-cs"/>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000" b="1" i="0" u="none" strike="noStrike" kern="1200">
                        <a:solidFill>
                          <a:srgbClr val="000000"/>
                        </a:solidFill>
                        <a:effectLst/>
                        <a:latin typeface="Arial" panose="020B0604020202020204" pitchFamily="34" charset="0"/>
                        <a:ea typeface="+mn-ea"/>
                        <a:cs typeface="+mn-cs"/>
                      </a:endParaRPr>
                    </a:p>
                    <a:p>
                      <a:pPr algn="ctr" rtl="0" fontAlgn="ctr">
                        <a:spcBef>
                          <a:spcPts val="0"/>
                        </a:spcBef>
                        <a:spcAft>
                          <a:spcPts val="0"/>
                        </a:spcAft>
                      </a:pPr>
                      <a:r>
                        <a:rPr lang="en-US" sz="1000" b="1" i="0" u="none" strike="noStrike" kern="1200">
                          <a:solidFill>
                            <a:srgbClr val="000000"/>
                          </a:solidFill>
                          <a:effectLst/>
                          <a:latin typeface="Arial" panose="020B0604020202020204" pitchFamily="34" charset="0"/>
                          <a:ea typeface="+mn-ea"/>
                          <a:cs typeface="+mn-cs"/>
                        </a:rPr>
                        <a:t>1</a:t>
                      </a: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spcBef>
                          <a:spcPts val="0"/>
                        </a:spcBef>
                        <a:spcAft>
                          <a:spcPts val="0"/>
                        </a:spcAft>
                      </a:pPr>
                      <a:r>
                        <a:rPr lang="en-US" sz="900" b="1" i="0" u="none" strike="noStrike" kern="1200">
                          <a:solidFill>
                            <a:srgbClr val="000000"/>
                          </a:solidFill>
                          <a:effectLst/>
                          <a:latin typeface="Calibri" panose="020F0502020204030204" pitchFamily="34" charset="0"/>
                          <a:ea typeface="+mn-ea"/>
                          <a:cs typeface="+mn-cs"/>
                        </a:rPr>
                        <a:t>Task10</a:t>
                      </a: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spcBef>
                          <a:spcPts val="0"/>
                        </a:spcBef>
                        <a:spcAft>
                          <a:spcPts val="0"/>
                        </a:spcAft>
                      </a:pPr>
                      <a:r>
                        <a:rPr lang="en-US" sz="1000" b="0" i="0" u="sng" strike="noStrike" kern="1200">
                          <a:solidFill>
                            <a:srgbClr val="0563C1"/>
                          </a:solidFill>
                          <a:effectLst/>
                          <a:latin typeface="Calibri" panose="020F0502020204030204" pitchFamily="34" charset="0"/>
                          <a:ea typeface="+mn-ea"/>
                          <a:cs typeface="+mn-cs"/>
                        </a:rPr>
                        <a:t>Stop</a:t>
                      </a: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dirty="0">
                        <a:effectLst/>
                        <a:latin typeface="Arial" panose="020B0604020202020204" pitchFamily="34" charset="0"/>
                      </a:endParaRPr>
                    </a:p>
                  </a:txBody>
                  <a:tcPr marL="5226" marR="5226" marT="522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endParaRPr lang="en-US" sz="1800" b="0" i="0" u="none" strike="noStrike" dirty="0">
                        <a:effectLst/>
                        <a:latin typeface="Arial" panose="020B0604020202020204" pitchFamily="34" charset="0"/>
                      </a:endParaRPr>
                    </a:p>
                  </a:txBody>
                  <a:tcPr marL="62723" marR="62723" marT="31363" marB="31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118793"/>
                  </a:ext>
                </a:extLst>
              </a:tr>
            </a:tbl>
          </a:graphicData>
        </a:graphic>
      </p:graphicFrame>
    </p:spTree>
    <p:extLst>
      <p:ext uri="{BB962C8B-B14F-4D97-AF65-F5344CB8AC3E}">
        <p14:creationId xmlns:p14="http://schemas.microsoft.com/office/powerpoint/2010/main" val="2106458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558157-34C4-0D4E-8EF5-10555BDC7059}"/>
              </a:ext>
            </a:extLst>
          </p:cNvPr>
          <p:cNvSpPr>
            <a:spLocks noGrp="1"/>
          </p:cNvSpPr>
          <p:nvPr>
            <p:ph type="ftr" sz="quarter" idx="11"/>
          </p:nvPr>
        </p:nvSpPr>
        <p:spPr/>
        <p:txBody>
          <a:bodyPr/>
          <a:lstStyle/>
          <a:p>
            <a:r>
              <a:rPr lang="en-US"/>
              <a:t>© 2022 Cognizant</a:t>
            </a:r>
          </a:p>
        </p:txBody>
      </p:sp>
      <p:sp>
        <p:nvSpPr>
          <p:cNvPr id="9" name="Slide Number Placeholder 8">
            <a:extLst>
              <a:ext uri="{FF2B5EF4-FFF2-40B4-BE49-F238E27FC236}">
                <a16:creationId xmlns:a16="http://schemas.microsoft.com/office/drawing/2014/main" id="{65829ED1-EEE0-AB45-9141-7B0D36940696}"/>
              </a:ext>
            </a:extLst>
          </p:cNvPr>
          <p:cNvSpPr>
            <a:spLocks noGrp="1"/>
          </p:cNvSpPr>
          <p:nvPr>
            <p:ph type="sldNum" sz="quarter" idx="12"/>
          </p:nvPr>
        </p:nvSpPr>
        <p:spPr/>
        <p:txBody>
          <a:bodyPr/>
          <a:lstStyle/>
          <a:p>
            <a:fld id="{2EFEF571-C9B4-4D92-A7F7-315B894862A8}" type="slidenum">
              <a:rPr lang="en-US" dirty="0" smtClean="0"/>
              <a:pPr/>
              <a:t>24</a:t>
            </a:fld>
            <a:endParaRPr lang="en-US"/>
          </a:p>
        </p:txBody>
      </p:sp>
      <p:sp>
        <p:nvSpPr>
          <p:cNvPr id="84" name="Rounded Rectangle 83">
            <a:extLst>
              <a:ext uri="{FF2B5EF4-FFF2-40B4-BE49-F238E27FC236}">
                <a16:creationId xmlns:a16="http://schemas.microsoft.com/office/drawing/2014/main" id="{031E5D19-B56A-824A-AA5A-6BBCB9EB03D3}"/>
              </a:ext>
            </a:extLst>
          </p:cNvPr>
          <p:cNvSpPr/>
          <p:nvPr/>
        </p:nvSpPr>
        <p:spPr>
          <a:xfrm>
            <a:off x="3089179" y="2360248"/>
            <a:ext cx="4393169" cy="752929"/>
          </a:xfrm>
          <a:prstGeom prst="roundRect">
            <a:avLst>
              <a:gd name="adj" fmla="val 4035"/>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wrap="square" lIns="121900" tIns="60949" rIns="121900" bIns="60949" rtlCol="0" anchor="t">
            <a:spAutoFit/>
          </a:bodyPr>
          <a:lstStyle/>
          <a:p>
            <a:pPr marL="514350"/>
            <a:r>
              <a:rPr lang="en-US" sz="4000" dirty="0">
                <a:solidFill>
                  <a:schemeClr val="tx2"/>
                </a:solidFill>
              </a:rPr>
              <a:t>Project Value  </a:t>
            </a:r>
          </a:p>
        </p:txBody>
      </p:sp>
      <p:pic>
        <p:nvPicPr>
          <p:cNvPr id="2" name="Graphic 78">
            <a:extLst>
              <a:ext uri="{FF2B5EF4-FFF2-40B4-BE49-F238E27FC236}">
                <a16:creationId xmlns:a16="http://schemas.microsoft.com/office/drawing/2014/main" id="{3519B480-1968-E764-4418-520072DE739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641919" y="2410362"/>
            <a:ext cx="640080" cy="640080"/>
          </a:xfrm>
          <a:prstGeom prst="rect">
            <a:avLst/>
          </a:prstGeom>
        </p:spPr>
      </p:pic>
    </p:spTree>
    <p:extLst>
      <p:ext uri="{BB962C8B-B14F-4D97-AF65-F5344CB8AC3E}">
        <p14:creationId xmlns:p14="http://schemas.microsoft.com/office/powerpoint/2010/main" val="2645306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FB733A-BC6D-4C52-87D5-BF540F97BB45}"/>
              </a:ext>
            </a:extLst>
          </p:cNvPr>
          <p:cNvSpPr>
            <a:spLocks noGrp="1"/>
          </p:cNvSpPr>
          <p:nvPr>
            <p:ph type="title"/>
          </p:nvPr>
        </p:nvSpPr>
        <p:spPr>
          <a:xfrm>
            <a:off x="226495" y="138202"/>
            <a:ext cx="10808209" cy="307777"/>
          </a:xfrm>
        </p:spPr>
        <p:txBody>
          <a:bodyPr/>
          <a:lstStyle/>
          <a:p>
            <a:r>
              <a:rPr lang="en-US" altLang="zh-CN" sz="3600" dirty="0"/>
              <a:t>Manage Scrum Process </a:t>
            </a:r>
            <a:endParaRPr lang="en-IN" sz="3600" dirty="0">
              <a:highlight>
                <a:srgbClr val="FFFF00"/>
              </a:highlight>
            </a:endParaRPr>
          </a:p>
        </p:txBody>
      </p:sp>
      <p:sp>
        <p:nvSpPr>
          <p:cNvPr id="4" name="Footer Placeholder 3">
            <a:extLst>
              <a:ext uri="{FF2B5EF4-FFF2-40B4-BE49-F238E27FC236}">
                <a16:creationId xmlns:a16="http://schemas.microsoft.com/office/drawing/2014/main" id="{26E571B9-5F0B-4A88-BAA1-FD563CCB73EC}"/>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48"/>
                </a:solidFill>
                <a:effectLst/>
                <a:uLnTx/>
                <a:uFillTx/>
                <a:latin typeface="Arial" panose="020B0604020202020204"/>
                <a:ea typeface="+mn-ea"/>
                <a:cs typeface="+mn-cs"/>
              </a:rPr>
              <a:t>© 2023 Cognizant</a:t>
            </a:r>
          </a:p>
        </p:txBody>
      </p:sp>
      <p:sp>
        <p:nvSpPr>
          <p:cNvPr id="5" name="Slide Number Placeholder 4">
            <a:extLst>
              <a:ext uri="{FF2B5EF4-FFF2-40B4-BE49-F238E27FC236}">
                <a16:creationId xmlns:a16="http://schemas.microsoft.com/office/drawing/2014/main" id="{A04166A3-131C-4EAC-B9AF-4C73A17AC13F}"/>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pic>
        <p:nvPicPr>
          <p:cNvPr id="12" name="Picture 11" descr="A screenshot of a computer&#10;&#10;Description automatically generated with medium confidence">
            <a:extLst>
              <a:ext uri="{FF2B5EF4-FFF2-40B4-BE49-F238E27FC236}">
                <a16:creationId xmlns:a16="http://schemas.microsoft.com/office/drawing/2014/main" id="{5ABD7FBF-4D64-30D5-B035-CD0659955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296" y="877015"/>
            <a:ext cx="10301156" cy="5422984"/>
          </a:xfrm>
          <a:prstGeom prst="rect">
            <a:avLst/>
          </a:prstGeom>
        </p:spPr>
      </p:pic>
    </p:spTree>
    <p:extLst>
      <p:ext uri="{BB962C8B-B14F-4D97-AF65-F5344CB8AC3E}">
        <p14:creationId xmlns:p14="http://schemas.microsoft.com/office/powerpoint/2010/main" val="162293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6"/>
          <p:cNvSpPr txBox="1">
            <a:spLocks noGrp="1"/>
          </p:cNvSpPr>
          <p:nvPr>
            <p:ph type="title"/>
          </p:nvPr>
        </p:nvSpPr>
        <p:spPr>
          <a:xfrm>
            <a:off x="351297" y="182895"/>
            <a:ext cx="5167185" cy="897527"/>
          </a:xfrm>
        </p:spPr>
        <p:txBody>
          <a:bodyPr vert="horz" lIns="91440" tIns="45720" rIns="91440" bIns="45720" rtlCol="0" anchor="ctr">
            <a:normAutofit/>
          </a:bodyPr>
          <a:lstStyle/>
          <a:p>
            <a:pPr>
              <a:lnSpc>
                <a:spcPct val="90000"/>
              </a:lnSpc>
            </a:pPr>
            <a:r>
              <a:rPr lang="en-US" altLang="zh-CN" sz="3600" dirty="0"/>
              <a:t>Manage WIKI </a:t>
            </a:r>
            <a:endParaRPr lang="en-US" sz="3600" dirty="0"/>
          </a:p>
        </p:txBody>
      </p:sp>
      <p:sp>
        <p:nvSpPr>
          <p:cNvPr id="10" name="TextBox 9">
            <a:extLst>
              <a:ext uri="{FF2B5EF4-FFF2-40B4-BE49-F238E27FC236}">
                <a16:creationId xmlns:a16="http://schemas.microsoft.com/office/drawing/2014/main" id="{52B0B602-45A3-57CA-3083-92588457DD22}"/>
              </a:ext>
            </a:extLst>
          </p:cNvPr>
          <p:cNvSpPr txBox="1"/>
          <p:nvPr/>
        </p:nvSpPr>
        <p:spPr>
          <a:xfrm>
            <a:off x="6525464" y="4943430"/>
            <a:ext cx="5178960" cy="1061155"/>
          </a:xfrm>
          <a:prstGeom prst="rect">
            <a:avLst/>
          </a:prstGeom>
        </p:spPr>
        <p:txBody>
          <a:bodyPr vert="horz" lIns="91440" tIns="45720" rIns="91440" bIns="45720" rtlCol="0" anchor="ctr">
            <a:normAutofit/>
          </a:bodyPr>
          <a:lstStyle/>
          <a:p>
            <a:pPr>
              <a:lnSpc>
                <a:spcPct val="90000"/>
              </a:lnSpc>
              <a:spcAft>
                <a:spcPts val="600"/>
              </a:spcAft>
            </a:pPr>
            <a:endParaRPr lang="en-US" altLang="zh-CN" sz="1600" dirty="0"/>
          </a:p>
          <a:p>
            <a:pPr marL="342900" indent="-285750">
              <a:lnSpc>
                <a:spcPct val="90000"/>
              </a:lnSpc>
              <a:spcAft>
                <a:spcPts val="600"/>
              </a:spcAft>
              <a:buFont typeface="Wingdings" panose="05000000000000000000" pitchFamily="2" charset="2"/>
              <a:buChar char="Ø"/>
            </a:pPr>
            <a:r>
              <a:rPr lang="zh-CN" altLang="en-US" sz="1600" dirty="0"/>
              <a:t>共同维护并记录</a:t>
            </a:r>
            <a:r>
              <a:rPr lang="en-US" altLang="zh-CN" sz="1600" dirty="0"/>
              <a:t>Q&amp;A</a:t>
            </a:r>
            <a:r>
              <a:rPr lang="zh-CN" altLang="en-US" sz="1600" dirty="0"/>
              <a:t>文档，提高工作效率，快速解决问题</a:t>
            </a:r>
            <a:endParaRPr lang="en-US" altLang="zh-CN" sz="1600" dirty="0"/>
          </a:p>
        </p:txBody>
      </p:sp>
      <p:pic>
        <p:nvPicPr>
          <p:cNvPr id="7" name="Picture 6" descr="Graphical user interface, text, application&#10;&#10;Description automatically generated">
            <a:extLst>
              <a:ext uri="{FF2B5EF4-FFF2-40B4-BE49-F238E27FC236}">
                <a16:creationId xmlns:a16="http://schemas.microsoft.com/office/drawing/2014/main" id="{A33613F2-E97B-9506-411B-EEE4AD07F66E}"/>
              </a:ext>
            </a:extLst>
          </p:cNvPr>
          <p:cNvPicPr>
            <a:picLocks noChangeAspect="1"/>
          </p:cNvPicPr>
          <p:nvPr/>
        </p:nvPicPr>
        <p:blipFill>
          <a:blip r:embed="rId2"/>
          <a:stretch>
            <a:fillRect/>
          </a:stretch>
        </p:blipFill>
        <p:spPr>
          <a:xfrm>
            <a:off x="6879828" y="1181273"/>
            <a:ext cx="4279786" cy="3410392"/>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EC2444D9-566D-6910-4E54-10FEF95AB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97" y="1080422"/>
            <a:ext cx="4473268" cy="3688223"/>
          </a:xfrm>
          <a:prstGeom prst="rect">
            <a:avLst/>
          </a:prstGeom>
        </p:spPr>
      </p:pic>
      <p:sp>
        <p:nvSpPr>
          <p:cNvPr id="4" name="Footer Placeholder 3">
            <a:extLst>
              <a:ext uri="{FF2B5EF4-FFF2-40B4-BE49-F238E27FC236}">
                <a16:creationId xmlns:a16="http://schemas.microsoft.com/office/drawing/2014/main" id="{D86E4B1B-97AA-9147-B0BD-ABC07BD9A31D}"/>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pPr>
            <a:r>
              <a:rPr lang="en-US" sz="1200" kern="1200">
                <a:solidFill>
                  <a:schemeClr val="tx1">
                    <a:tint val="75000"/>
                  </a:schemeClr>
                </a:solidFill>
                <a:latin typeface="+mn-lt"/>
                <a:ea typeface="+mn-ea"/>
                <a:cs typeface="+mn-cs"/>
              </a:rPr>
              <a:t>© 2022 Cognizant</a:t>
            </a:r>
          </a:p>
        </p:txBody>
      </p:sp>
      <p:sp>
        <p:nvSpPr>
          <p:cNvPr id="2" name="Slide Number Placeholder 1">
            <a:extLst>
              <a:ext uri="{FF2B5EF4-FFF2-40B4-BE49-F238E27FC236}">
                <a16:creationId xmlns:a16="http://schemas.microsoft.com/office/drawing/2014/main" id="{88D4CF34-9394-874A-AF73-6D9D124E8ED6}"/>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lgn="r">
              <a:spcAft>
                <a:spcPts val="600"/>
              </a:spcAft>
            </a:pPr>
            <a:fld id="{2EFEF571-C9B4-4D92-A7F7-315B894862A8}" type="slidenum">
              <a:rPr lang="en-US" sz="1200">
                <a:solidFill>
                  <a:schemeClr val="tx1">
                    <a:tint val="75000"/>
                  </a:schemeClr>
                </a:solidFill>
              </a:rPr>
              <a:pPr algn="r">
                <a:spcAft>
                  <a:spcPts val="600"/>
                </a:spcAft>
              </a:pPr>
              <a:t>26</a:t>
            </a:fld>
            <a:endParaRPr lang="en-US" sz="1200">
              <a:solidFill>
                <a:schemeClr val="tx1">
                  <a:tint val="75000"/>
                </a:schemeClr>
              </a:solidFill>
            </a:endParaRPr>
          </a:p>
        </p:txBody>
      </p:sp>
      <p:sp>
        <p:nvSpPr>
          <p:cNvPr id="27" name="TextBox 26">
            <a:extLst>
              <a:ext uri="{FF2B5EF4-FFF2-40B4-BE49-F238E27FC236}">
                <a16:creationId xmlns:a16="http://schemas.microsoft.com/office/drawing/2014/main" id="{DC810038-450A-AD42-921F-1E13A083506F}"/>
              </a:ext>
            </a:extLst>
          </p:cNvPr>
          <p:cNvSpPr txBox="1"/>
          <p:nvPr/>
        </p:nvSpPr>
        <p:spPr>
          <a:xfrm>
            <a:off x="8444268" y="2772923"/>
            <a:ext cx="2909532" cy="656077"/>
          </a:xfrm>
          <a:prstGeom prst="rect">
            <a:avLst/>
          </a:prstGeom>
          <a:noFill/>
        </p:spPr>
        <p:txBody>
          <a:bodyPr wrap="square">
            <a:spAutoFit/>
          </a:bodyPr>
          <a:lstStyle/>
          <a:p>
            <a:pPr marL="0" algn="l" rtl="0" eaLnBrk="1" latinLnBrk="0" hangingPunct="1">
              <a:lnSpc>
                <a:spcPct val="120000"/>
              </a:lnSpc>
              <a:spcBef>
                <a:spcPts val="0"/>
              </a:spcBef>
              <a:spcAft>
                <a:spcPts val="600"/>
              </a:spcAft>
            </a:pPr>
            <a:br>
              <a:rPr lang="en-US" sz="1600" spc="-7">
                <a:latin typeface="Arial" panose="020B0604020202020204" pitchFamily="34" charset="0"/>
                <a:cs typeface="Arial" panose="020B0604020202020204" pitchFamily="34" charset="0"/>
              </a:rPr>
            </a:br>
            <a:endParaRPr lang="en-US" sz="1600" b="1" spc="-7">
              <a:solidFill>
                <a:schemeClr val="accent5"/>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65E92EB-3A39-7E52-28F5-0AEE8E18AE22}"/>
              </a:ext>
            </a:extLst>
          </p:cNvPr>
          <p:cNvSpPr txBox="1"/>
          <p:nvPr/>
        </p:nvSpPr>
        <p:spPr>
          <a:xfrm>
            <a:off x="339522" y="4749675"/>
            <a:ext cx="5178960" cy="1680519"/>
          </a:xfrm>
          <a:prstGeom prst="rect">
            <a:avLst/>
          </a:prstGeom>
        </p:spPr>
        <p:txBody>
          <a:bodyPr vert="horz" lIns="91440" tIns="45720" rIns="91440" bIns="45720" rtlCol="0" anchor="ctr">
            <a:normAutofit/>
          </a:bodyPr>
          <a:lstStyle/>
          <a:p>
            <a:pPr marL="342900" indent="-285750">
              <a:lnSpc>
                <a:spcPct val="90000"/>
              </a:lnSpc>
              <a:spcAft>
                <a:spcPts val="600"/>
              </a:spcAft>
              <a:buFont typeface="Wingdings" panose="05000000000000000000" pitchFamily="2" charset="2"/>
              <a:buChar char="Ø"/>
            </a:pPr>
            <a:r>
              <a:rPr lang="zh-CN" altLang="en-US" sz="1600" dirty="0"/>
              <a:t>建立</a:t>
            </a:r>
            <a:r>
              <a:rPr lang="en-US" altLang="zh-CN" sz="1600" dirty="0"/>
              <a:t>CEDC</a:t>
            </a:r>
            <a:r>
              <a:rPr lang="zh-CN" altLang="en-US" sz="1600" dirty="0"/>
              <a:t>项目</a:t>
            </a:r>
            <a:r>
              <a:rPr lang="en-US" altLang="zh-CN" sz="1600" dirty="0"/>
              <a:t>WIKI</a:t>
            </a:r>
            <a:r>
              <a:rPr lang="zh-CN" altLang="en-US" sz="1600" dirty="0"/>
              <a:t>，供成员参考，快速了解项目前期准备以及开发工具的使用。</a:t>
            </a:r>
            <a:endParaRPr lang="en-US" altLang="zh-CN" sz="1600" dirty="0"/>
          </a:p>
        </p:txBody>
      </p:sp>
    </p:spTree>
    <p:extLst>
      <p:ext uri="{BB962C8B-B14F-4D97-AF65-F5344CB8AC3E}">
        <p14:creationId xmlns:p14="http://schemas.microsoft.com/office/powerpoint/2010/main" val="1526154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19441" y="393725"/>
            <a:ext cx="11641608" cy="365125"/>
          </a:xfrm>
        </p:spPr>
        <p:txBody>
          <a:bodyPr vert="horz" lIns="91440" tIns="45720" rIns="91440" bIns="45720" rtlCol="0" anchor="b">
            <a:noAutofit/>
          </a:bodyPr>
          <a:lstStyle/>
          <a:p>
            <a:pPr>
              <a:lnSpc>
                <a:spcPct val="90000"/>
              </a:lnSpc>
            </a:pPr>
            <a:r>
              <a:rPr lang="en-US" altLang="zh-CN" sz="3600" kern="1200" dirty="0">
                <a:solidFill>
                  <a:schemeClr val="tx1"/>
                </a:solidFill>
                <a:latin typeface="+mj-lt"/>
                <a:ea typeface="+mj-ea"/>
                <a:cs typeface="+mj-cs"/>
              </a:rPr>
              <a:t>Personal Growth </a:t>
            </a:r>
            <a:endParaRPr lang="en-US" sz="3600" kern="1200" dirty="0">
              <a:solidFill>
                <a:schemeClr val="tx1"/>
              </a:solidFill>
              <a:latin typeface="+mj-lt"/>
              <a:ea typeface="+mj-ea"/>
              <a:cs typeface="+mj-cs"/>
            </a:endParaRPr>
          </a:p>
        </p:txBody>
      </p:sp>
      <p:sp>
        <p:nvSpPr>
          <p:cNvPr id="4" name="Footer Placeholder 3">
            <a:extLst>
              <a:ext uri="{FF2B5EF4-FFF2-40B4-BE49-F238E27FC236}">
                <a16:creationId xmlns:a16="http://schemas.microsoft.com/office/drawing/2014/main" id="{D86E4B1B-97AA-9147-B0BD-ABC07BD9A31D}"/>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pPr>
            <a:r>
              <a:rPr lang="en-US" sz="1200" kern="1200">
                <a:solidFill>
                  <a:schemeClr val="tx1">
                    <a:tint val="75000"/>
                  </a:schemeClr>
                </a:solidFill>
                <a:latin typeface="+mn-lt"/>
                <a:ea typeface="+mn-ea"/>
                <a:cs typeface="+mn-cs"/>
              </a:rPr>
              <a:t>© 2022 Cognizant</a:t>
            </a:r>
          </a:p>
        </p:txBody>
      </p:sp>
      <p:sp>
        <p:nvSpPr>
          <p:cNvPr id="2" name="Slide Number Placeholder 1">
            <a:extLst>
              <a:ext uri="{FF2B5EF4-FFF2-40B4-BE49-F238E27FC236}">
                <a16:creationId xmlns:a16="http://schemas.microsoft.com/office/drawing/2014/main" id="{88D4CF34-9394-874A-AF73-6D9D124E8ED6}"/>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lgn="r">
              <a:spcAft>
                <a:spcPts val="600"/>
              </a:spcAft>
            </a:pPr>
            <a:fld id="{2EFEF571-C9B4-4D92-A7F7-315B894862A8}" type="slidenum">
              <a:rPr lang="en-US" sz="1200" smtClean="0">
                <a:solidFill>
                  <a:schemeClr val="tx1">
                    <a:tint val="75000"/>
                  </a:schemeClr>
                </a:solidFill>
              </a:rPr>
              <a:pPr algn="r">
                <a:spcAft>
                  <a:spcPts val="600"/>
                </a:spcAft>
              </a:pPr>
              <a:t>27</a:t>
            </a:fld>
            <a:endParaRPr lang="en-US" sz="1200">
              <a:solidFill>
                <a:schemeClr val="tx1">
                  <a:tint val="75000"/>
                </a:schemeClr>
              </a:solidFill>
            </a:endParaRPr>
          </a:p>
        </p:txBody>
      </p:sp>
      <p:sp>
        <p:nvSpPr>
          <p:cNvPr id="27" name="TextBox 26">
            <a:extLst>
              <a:ext uri="{FF2B5EF4-FFF2-40B4-BE49-F238E27FC236}">
                <a16:creationId xmlns:a16="http://schemas.microsoft.com/office/drawing/2014/main" id="{DC810038-450A-AD42-921F-1E13A083506F}"/>
              </a:ext>
            </a:extLst>
          </p:cNvPr>
          <p:cNvSpPr txBox="1"/>
          <p:nvPr/>
        </p:nvSpPr>
        <p:spPr>
          <a:xfrm>
            <a:off x="8604613" y="3069279"/>
            <a:ext cx="2909532" cy="656077"/>
          </a:xfrm>
          <a:prstGeom prst="rect">
            <a:avLst/>
          </a:prstGeom>
          <a:noFill/>
        </p:spPr>
        <p:txBody>
          <a:bodyPr wrap="square">
            <a:spAutoFit/>
          </a:bodyPr>
          <a:lstStyle/>
          <a:p>
            <a:pPr marL="0" algn="l" rtl="0" eaLnBrk="1" latinLnBrk="0" hangingPunct="1">
              <a:lnSpc>
                <a:spcPct val="120000"/>
              </a:lnSpc>
              <a:spcBef>
                <a:spcPts val="0"/>
              </a:spcBef>
              <a:spcAft>
                <a:spcPts val="600"/>
              </a:spcAft>
            </a:pPr>
            <a:br>
              <a:rPr lang="en-US" sz="1600" spc="-7">
                <a:latin typeface="Arial" panose="020B0604020202020204" pitchFamily="34" charset="0"/>
                <a:cs typeface="Arial" panose="020B0604020202020204" pitchFamily="34" charset="0"/>
              </a:rPr>
            </a:br>
            <a:endParaRPr lang="en-US" sz="1600" b="1" spc="-7">
              <a:solidFill>
                <a:schemeClr val="accent5"/>
              </a:solidFill>
              <a:latin typeface="Arial" panose="020B0604020202020204" pitchFamily="34" charset="0"/>
              <a:cs typeface="Arial" panose="020B0604020202020204" pitchFamily="34" charset="0"/>
            </a:endParaRPr>
          </a:p>
        </p:txBody>
      </p:sp>
      <p:graphicFrame>
        <p:nvGraphicFramePr>
          <p:cNvPr id="3" name="Chart 2">
            <a:extLst>
              <a:ext uri="{FF2B5EF4-FFF2-40B4-BE49-F238E27FC236}">
                <a16:creationId xmlns:a16="http://schemas.microsoft.com/office/drawing/2014/main" id="{04304021-4F5E-5FCC-5171-CAA1795D7091}"/>
              </a:ext>
            </a:extLst>
          </p:cNvPr>
          <p:cNvGraphicFramePr/>
          <p:nvPr>
            <p:extLst>
              <p:ext uri="{D42A27DB-BD31-4B8C-83A1-F6EECF244321}">
                <p14:modId xmlns:p14="http://schemas.microsoft.com/office/powerpoint/2010/main" val="763271344"/>
              </p:ext>
            </p:extLst>
          </p:nvPr>
        </p:nvGraphicFramePr>
        <p:xfrm>
          <a:off x="5793805" y="393725"/>
          <a:ext cx="5720340" cy="5751436"/>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a:extLst>
              <a:ext uri="{FF2B5EF4-FFF2-40B4-BE49-F238E27FC236}">
                <a16:creationId xmlns:a16="http://schemas.microsoft.com/office/drawing/2014/main" id="{16580FFE-8DE1-4F20-656C-31F70BD8D582}"/>
              </a:ext>
            </a:extLst>
          </p:cNvPr>
          <p:cNvPicPr>
            <a:picLocks noChangeAspect="1"/>
          </p:cNvPicPr>
          <p:nvPr/>
        </p:nvPicPr>
        <p:blipFill>
          <a:blip r:embed="rId3"/>
          <a:stretch>
            <a:fillRect/>
          </a:stretch>
        </p:blipFill>
        <p:spPr>
          <a:xfrm>
            <a:off x="980050" y="1323473"/>
            <a:ext cx="3782150" cy="4211054"/>
          </a:xfrm>
          <a:prstGeom prst="rect">
            <a:avLst/>
          </a:prstGeom>
        </p:spPr>
      </p:pic>
    </p:spTree>
    <p:extLst>
      <p:ext uri="{BB962C8B-B14F-4D97-AF65-F5344CB8AC3E}">
        <p14:creationId xmlns:p14="http://schemas.microsoft.com/office/powerpoint/2010/main" val="4268266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8B405BFC-8546-AA4A-B092-905E260F504C}"/>
              </a:ext>
            </a:extLst>
          </p:cNvPr>
          <p:cNvSpPr>
            <a:spLocks noGrp="1"/>
          </p:cNvSpPr>
          <p:nvPr>
            <p:ph type="ftr" sz="quarter" idx="11"/>
          </p:nvPr>
        </p:nvSpPr>
        <p:spPr/>
        <p:txBody>
          <a:bodyPr/>
          <a:lstStyle/>
          <a:p>
            <a:r>
              <a:rPr lang="en-US"/>
              <a:t>© 2022 Cognizant</a:t>
            </a:r>
          </a:p>
        </p:txBody>
      </p:sp>
      <p:sp>
        <p:nvSpPr>
          <p:cNvPr id="3" name="Slide Number Placeholder 2"/>
          <p:cNvSpPr>
            <a:spLocks noGrp="1"/>
          </p:cNvSpPr>
          <p:nvPr>
            <p:ph type="sldNum" sz="quarter" idx="12"/>
          </p:nvPr>
        </p:nvSpPr>
        <p:spPr/>
        <p:txBody>
          <a:bodyPr/>
          <a:lstStyle/>
          <a:p>
            <a:fld id="{2EFEF571-C9B4-4D92-A7F7-315B894862A8}" type="slidenum">
              <a:rPr lang="en-US" smtClean="0"/>
              <a:pPr/>
              <a:t>28</a:t>
            </a:fld>
            <a:endParaRPr lang="en-US"/>
          </a:p>
        </p:txBody>
      </p:sp>
      <p:sp>
        <p:nvSpPr>
          <p:cNvPr id="5" name="Title 4"/>
          <p:cNvSpPr>
            <a:spLocks noGrp="1"/>
          </p:cNvSpPr>
          <p:nvPr>
            <p:ph type="title"/>
          </p:nvPr>
        </p:nvSpPr>
        <p:spPr>
          <a:xfrm>
            <a:off x="457197" y="228601"/>
            <a:ext cx="10808209" cy="307777"/>
          </a:xfrm>
        </p:spPr>
        <p:txBody>
          <a:bodyPr>
            <a:noAutofit/>
          </a:bodyPr>
          <a:lstStyle/>
          <a:p>
            <a:pPr defTabSz="317472">
              <a:lnSpc>
                <a:spcPct val="120000"/>
              </a:lnSpc>
              <a:defRPr/>
            </a:pPr>
            <a:r>
              <a:rPr lang="en-US" sz="3600" dirty="0"/>
              <a:t>Glue</a:t>
            </a:r>
            <a:r>
              <a:rPr lang="zh-CN" altLang="en-US" sz="3600" dirty="0"/>
              <a:t> </a:t>
            </a:r>
            <a:r>
              <a:rPr lang="en-US" altLang="zh-CN" sz="3600" dirty="0"/>
              <a:t>Deployment Pipeline</a:t>
            </a:r>
          </a:p>
        </p:txBody>
      </p:sp>
      <p:sp>
        <p:nvSpPr>
          <p:cNvPr id="27" name="Rectangle 26">
            <a:extLst>
              <a:ext uri="{FF2B5EF4-FFF2-40B4-BE49-F238E27FC236}">
                <a16:creationId xmlns:a16="http://schemas.microsoft.com/office/drawing/2014/main" id="{F4435DB6-1331-F547-B377-1CBC5AE1C210}"/>
              </a:ext>
            </a:extLst>
          </p:cNvPr>
          <p:cNvSpPr/>
          <p:nvPr/>
        </p:nvSpPr>
        <p:spPr>
          <a:xfrm>
            <a:off x="361886" y="4600427"/>
            <a:ext cx="3049910" cy="1995611"/>
          </a:xfrm>
          <a:prstGeom prst="rect">
            <a:avLst/>
          </a:prstGeom>
        </p:spPr>
        <p:txBody>
          <a:bodyPr wrap="square">
            <a:spAutoFit/>
          </a:bodyPr>
          <a:lstStyle/>
          <a:p>
            <a:pPr marL="285750" indent="-285750" defTabSz="317472">
              <a:lnSpc>
                <a:spcPct val="120000"/>
              </a:lnSpc>
              <a:buFont typeface="Wingdings" panose="05000000000000000000" pitchFamily="2" charset="2"/>
              <a:buChar char="Ø"/>
              <a:defRPr/>
            </a:pPr>
            <a:r>
              <a:rPr lang="en-US" altLang="zh-CN" dirty="0"/>
              <a:t>Jenkins</a:t>
            </a:r>
            <a:r>
              <a:rPr lang="zh-CN" altLang="en-US" dirty="0"/>
              <a:t>发布</a:t>
            </a:r>
            <a:r>
              <a:rPr lang="en-US" altLang="zh-CN" dirty="0"/>
              <a:t>Glue(</a:t>
            </a:r>
            <a:r>
              <a:rPr lang="zh-CN" altLang="en-US" dirty="0"/>
              <a:t>任何</a:t>
            </a:r>
            <a:r>
              <a:rPr lang="en-US" altLang="zh-CN" dirty="0"/>
              <a:t>AWS Service),</a:t>
            </a:r>
            <a:r>
              <a:rPr lang="zh-CN" altLang="en-US" dirty="0"/>
              <a:t>基础设施上线</a:t>
            </a:r>
            <a:endParaRPr lang="en-US" altLang="zh-CN" dirty="0"/>
          </a:p>
          <a:p>
            <a:pPr marL="285750" indent="-285750" defTabSz="317472">
              <a:lnSpc>
                <a:spcPct val="120000"/>
              </a:lnSpc>
              <a:buFont typeface="Wingdings" panose="05000000000000000000" pitchFamily="2" charset="2"/>
              <a:buChar char="Ø"/>
              <a:defRPr/>
            </a:pPr>
            <a:r>
              <a:rPr lang="zh-CN" altLang="en-US" dirty="0"/>
              <a:t>实现自动化</a:t>
            </a:r>
            <a:endParaRPr lang="en-US" altLang="zh-CN" dirty="0"/>
          </a:p>
          <a:p>
            <a:pPr marL="285750" indent="-285750" defTabSz="317472">
              <a:lnSpc>
                <a:spcPct val="120000"/>
              </a:lnSpc>
              <a:buFont typeface="Wingdings" panose="05000000000000000000" pitchFamily="2" charset="2"/>
              <a:buChar char="Ø"/>
              <a:defRPr/>
            </a:pPr>
            <a:endParaRPr lang="en-US" altLang="zh-CN" dirty="0"/>
          </a:p>
          <a:p>
            <a:pPr defTabSz="317472">
              <a:lnSpc>
                <a:spcPct val="120000"/>
              </a:lnSpc>
              <a:defRPr/>
            </a:pPr>
            <a:r>
              <a:rPr lang="zh-CN" altLang="en-US" dirty="0"/>
              <a:t>     </a:t>
            </a:r>
            <a:endParaRPr lang="en-US" altLang="zh-CN" dirty="0"/>
          </a:p>
          <a:p>
            <a:pPr defTabSz="317472">
              <a:lnSpc>
                <a:spcPct val="120000"/>
              </a:lnSpc>
              <a:defRPr/>
            </a:pPr>
            <a:endParaRPr lang="en-US" sz="1400" dirty="0">
              <a:solidFill>
                <a:schemeClr val="tx2"/>
              </a:solidFill>
            </a:endParaRPr>
          </a:p>
        </p:txBody>
      </p:sp>
      <p:pic>
        <p:nvPicPr>
          <p:cNvPr id="4" name="Picture 3" descr="Graphical user interface, text, application, email&#10;&#10;Description automatically generated">
            <a:extLst>
              <a:ext uri="{FF2B5EF4-FFF2-40B4-BE49-F238E27FC236}">
                <a16:creationId xmlns:a16="http://schemas.microsoft.com/office/drawing/2014/main" id="{FB853022-D5DB-FAAE-2133-250DF2FD6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995466"/>
            <a:ext cx="2954596" cy="3311063"/>
          </a:xfrm>
          <a:prstGeom prst="rect">
            <a:avLst/>
          </a:prstGeom>
        </p:spPr>
      </p:pic>
      <p:pic>
        <p:nvPicPr>
          <p:cNvPr id="2" name="Picture 1" descr="Table&#10;&#10;Description automatically generated">
            <a:extLst>
              <a:ext uri="{FF2B5EF4-FFF2-40B4-BE49-F238E27FC236}">
                <a16:creationId xmlns:a16="http://schemas.microsoft.com/office/drawing/2014/main" id="{D2C60D67-7CA2-026C-B727-484A12210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9440" y="1067328"/>
            <a:ext cx="6775361" cy="3239201"/>
          </a:xfrm>
          <a:prstGeom prst="rect">
            <a:avLst/>
          </a:prstGeom>
        </p:spPr>
      </p:pic>
      <p:sp>
        <p:nvSpPr>
          <p:cNvPr id="6" name="Rectangle 5">
            <a:extLst>
              <a:ext uri="{FF2B5EF4-FFF2-40B4-BE49-F238E27FC236}">
                <a16:creationId xmlns:a16="http://schemas.microsoft.com/office/drawing/2014/main" id="{CF106FD1-7D57-1CA6-3BBD-C426F8E157DF}"/>
              </a:ext>
            </a:extLst>
          </p:cNvPr>
          <p:cNvSpPr/>
          <p:nvPr/>
        </p:nvSpPr>
        <p:spPr>
          <a:xfrm>
            <a:off x="5176682" y="4600427"/>
            <a:ext cx="4185761" cy="1723549"/>
          </a:xfrm>
          <a:prstGeom prst="rect">
            <a:avLst/>
          </a:prstGeom>
        </p:spPr>
        <p:txBody>
          <a:bodyPr wrap="none">
            <a:spAutoFit/>
          </a:bodyPr>
          <a:lstStyle/>
          <a:p>
            <a:pPr marL="285750" indent="-285750">
              <a:buFont typeface="Wingdings" panose="05000000000000000000" pitchFamily="2" charset="2"/>
              <a:buChar char="Ø"/>
            </a:pPr>
            <a:r>
              <a:rPr lang="zh-CN" altLang="en-US" dirty="0"/>
              <a:t>检测</a:t>
            </a:r>
            <a:r>
              <a:rPr lang="en-US" altLang="zh-CN" dirty="0"/>
              <a:t>Jenkins</a:t>
            </a:r>
            <a:r>
              <a:rPr lang="zh-CN" altLang="en-US" dirty="0"/>
              <a:t>发布状态，是否上线成功</a:t>
            </a:r>
            <a:endParaRPr lang="en-US" dirty="0"/>
          </a:p>
          <a:p>
            <a:endParaRPr lang="en-US" sz="8800" dirty="0">
              <a:solidFill>
                <a:schemeClr val="accent5"/>
              </a:solidFill>
            </a:endParaRPr>
          </a:p>
        </p:txBody>
      </p:sp>
    </p:spTree>
    <p:extLst>
      <p:ext uri="{BB962C8B-B14F-4D97-AF65-F5344CB8AC3E}">
        <p14:creationId xmlns:p14="http://schemas.microsoft.com/office/powerpoint/2010/main" val="2523291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8B405BFC-8546-AA4A-B092-905E260F504C}"/>
              </a:ext>
            </a:extLst>
          </p:cNvPr>
          <p:cNvSpPr>
            <a:spLocks noGrp="1"/>
          </p:cNvSpPr>
          <p:nvPr>
            <p:ph type="ftr" sz="quarter" idx="11"/>
          </p:nvPr>
        </p:nvSpPr>
        <p:spPr/>
        <p:txBody>
          <a:bodyPr/>
          <a:lstStyle/>
          <a:p>
            <a:r>
              <a:rPr lang="en-US"/>
              <a:t>© 2022 Cognizant</a:t>
            </a:r>
          </a:p>
        </p:txBody>
      </p:sp>
      <p:sp>
        <p:nvSpPr>
          <p:cNvPr id="3" name="Slide Number Placeholder 2"/>
          <p:cNvSpPr>
            <a:spLocks noGrp="1"/>
          </p:cNvSpPr>
          <p:nvPr>
            <p:ph type="sldNum" sz="quarter" idx="12"/>
          </p:nvPr>
        </p:nvSpPr>
        <p:spPr/>
        <p:txBody>
          <a:bodyPr/>
          <a:lstStyle/>
          <a:p>
            <a:fld id="{2EFEF571-C9B4-4D92-A7F7-315B894862A8}" type="slidenum">
              <a:rPr lang="en-US" smtClean="0"/>
              <a:pPr/>
              <a:t>29</a:t>
            </a:fld>
            <a:endParaRPr lang="en-US"/>
          </a:p>
        </p:txBody>
      </p:sp>
      <p:sp>
        <p:nvSpPr>
          <p:cNvPr id="5" name="Title 4"/>
          <p:cNvSpPr>
            <a:spLocks noGrp="1"/>
          </p:cNvSpPr>
          <p:nvPr>
            <p:ph type="title"/>
          </p:nvPr>
        </p:nvSpPr>
        <p:spPr>
          <a:xfrm>
            <a:off x="557553" y="372647"/>
            <a:ext cx="10808209" cy="307777"/>
          </a:xfrm>
        </p:spPr>
        <p:txBody>
          <a:bodyPr>
            <a:noAutofit/>
          </a:bodyPr>
          <a:lstStyle/>
          <a:p>
            <a:r>
              <a:rPr lang="en-US" altLang="zh-CN" sz="3600" dirty="0"/>
              <a:t>Transform</a:t>
            </a:r>
            <a:endParaRPr lang="en-US" sz="3600" dirty="0"/>
          </a:p>
        </p:txBody>
      </p:sp>
      <p:sp>
        <p:nvSpPr>
          <p:cNvPr id="27" name="Rectangle 26">
            <a:extLst>
              <a:ext uri="{FF2B5EF4-FFF2-40B4-BE49-F238E27FC236}">
                <a16:creationId xmlns:a16="http://schemas.microsoft.com/office/drawing/2014/main" id="{F4435DB6-1331-F547-B377-1CBC5AE1C210}"/>
              </a:ext>
            </a:extLst>
          </p:cNvPr>
          <p:cNvSpPr/>
          <p:nvPr/>
        </p:nvSpPr>
        <p:spPr>
          <a:xfrm>
            <a:off x="633247" y="4368400"/>
            <a:ext cx="6149065" cy="1183529"/>
          </a:xfrm>
          <a:prstGeom prst="rect">
            <a:avLst/>
          </a:prstGeom>
        </p:spPr>
        <p:txBody>
          <a:bodyPr wrap="square">
            <a:spAutoFit/>
          </a:bodyPr>
          <a:lstStyle/>
          <a:p>
            <a:pPr defTabSz="317472">
              <a:lnSpc>
                <a:spcPct val="120000"/>
              </a:lnSpc>
              <a:defRPr/>
            </a:pPr>
            <a:endParaRPr lang="en-US" dirty="0"/>
          </a:p>
          <a:p>
            <a:pPr marL="285750" indent="-285750" defTabSz="317472">
              <a:lnSpc>
                <a:spcPct val="120000"/>
              </a:lnSpc>
              <a:buFontTx/>
              <a:buChar char="-"/>
              <a:defRPr/>
            </a:pPr>
            <a:r>
              <a:rPr lang="zh-CN" altLang="en-US" sz="1400" dirty="0"/>
              <a:t>减少开发人员技术要求，只需将</a:t>
            </a:r>
            <a:r>
              <a:rPr lang="en-US" altLang="zh-CN" sz="1400" dirty="0"/>
              <a:t>SQL</a:t>
            </a:r>
            <a:r>
              <a:rPr lang="zh-CN" altLang="en-US" sz="1400" dirty="0"/>
              <a:t> 及参数放入相应模板</a:t>
            </a:r>
            <a:endParaRPr lang="en-US" altLang="zh-CN" sz="1400" dirty="0"/>
          </a:p>
          <a:p>
            <a:pPr marL="285750" indent="-285750" defTabSz="317472">
              <a:lnSpc>
                <a:spcPct val="120000"/>
              </a:lnSpc>
              <a:buFontTx/>
              <a:buChar char="-"/>
              <a:defRPr/>
            </a:pPr>
            <a:r>
              <a:rPr lang="zh-CN" altLang="en-US" sz="1400" dirty="0"/>
              <a:t>减少代码开发量，通过调用</a:t>
            </a:r>
            <a:r>
              <a:rPr lang="en-US" altLang="zh-CN" sz="1400" dirty="0"/>
              <a:t>Jenkins Pipeline</a:t>
            </a:r>
            <a:r>
              <a:rPr lang="zh-CN" altLang="en-US" sz="1400" dirty="0"/>
              <a:t>即可实现</a:t>
            </a:r>
            <a:endParaRPr lang="en-US" altLang="zh-CN" sz="1400" dirty="0"/>
          </a:p>
          <a:p>
            <a:pPr marL="285750" indent="-285750" defTabSz="317472">
              <a:lnSpc>
                <a:spcPct val="120000"/>
              </a:lnSpc>
              <a:buFontTx/>
              <a:buChar char="-"/>
              <a:defRPr/>
            </a:pPr>
            <a:r>
              <a:rPr lang="zh-CN" altLang="en-US" sz="1400" dirty="0"/>
              <a:t>可读性强，便于交接</a:t>
            </a:r>
            <a:r>
              <a:rPr lang="en-US" altLang="zh-CN" sz="1400" dirty="0"/>
              <a:t> OR </a:t>
            </a:r>
            <a:r>
              <a:rPr lang="zh-CN" altLang="en-US" sz="1400" dirty="0"/>
              <a:t>运维</a:t>
            </a:r>
            <a:endParaRPr lang="en-US" altLang="zh-CN" sz="1400" dirty="0"/>
          </a:p>
        </p:txBody>
      </p:sp>
      <p:pic>
        <p:nvPicPr>
          <p:cNvPr id="4" name="Picture 3">
            <a:extLst>
              <a:ext uri="{FF2B5EF4-FFF2-40B4-BE49-F238E27FC236}">
                <a16:creationId xmlns:a16="http://schemas.microsoft.com/office/drawing/2014/main" id="{495141A4-A37D-81E5-FB62-2D3F3D306718}"/>
              </a:ext>
            </a:extLst>
          </p:cNvPr>
          <p:cNvPicPr>
            <a:picLocks noChangeAspect="1"/>
          </p:cNvPicPr>
          <p:nvPr/>
        </p:nvPicPr>
        <p:blipFill>
          <a:blip r:embed="rId3"/>
          <a:stretch>
            <a:fillRect/>
          </a:stretch>
        </p:blipFill>
        <p:spPr>
          <a:xfrm>
            <a:off x="8264454" y="1427439"/>
            <a:ext cx="2734529" cy="3271796"/>
          </a:xfrm>
          <a:prstGeom prst="rect">
            <a:avLst/>
          </a:prstGeom>
        </p:spPr>
      </p:pic>
      <p:sp>
        <p:nvSpPr>
          <p:cNvPr id="2" name="TextBox 1">
            <a:extLst>
              <a:ext uri="{FF2B5EF4-FFF2-40B4-BE49-F238E27FC236}">
                <a16:creationId xmlns:a16="http://schemas.microsoft.com/office/drawing/2014/main" id="{8E269505-81E8-9FD9-9DD7-740DE55ABE4F}"/>
              </a:ext>
            </a:extLst>
          </p:cNvPr>
          <p:cNvSpPr txBox="1"/>
          <p:nvPr/>
        </p:nvSpPr>
        <p:spPr>
          <a:xfrm>
            <a:off x="557553" y="4329903"/>
            <a:ext cx="5997678" cy="369332"/>
          </a:xfrm>
          <a:prstGeom prst="rect">
            <a:avLst/>
          </a:prstGeom>
          <a:noFill/>
        </p:spPr>
        <p:txBody>
          <a:bodyPr wrap="square" rtlCol="0">
            <a:spAutoFit/>
          </a:bodyPr>
          <a:lstStyle/>
          <a:p>
            <a:r>
              <a:rPr lang="zh-CN" altLang="en-US" dirty="0"/>
              <a:t>开发</a:t>
            </a:r>
            <a:r>
              <a:rPr lang="en-US" altLang="zh-CN" dirty="0"/>
              <a:t>Glue Framework </a:t>
            </a:r>
            <a:r>
              <a:rPr lang="zh-CN" altLang="en-US" dirty="0"/>
              <a:t>解析</a:t>
            </a:r>
            <a:r>
              <a:rPr lang="en-US" altLang="zh-CN" dirty="0" err="1"/>
              <a:t>sql</a:t>
            </a:r>
            <a:r>
              <a:rPr lang="zh-CN" altLang="en-US" dirty="0"/>
              <a:t>文件，自动生成</a:t>
            </a:r>
            <a:r>
              <a:rPr lang="en-US" altLang="zh-CN" dirty="0" err="1"/>
              <a:t>pyspark</a:t>
            </a:r>
            <a:r>
              <a:rPr lang="zh-CN" altLang="en-US" dirty="0"/>
              <a:t>脚本</a:t>
            </a:r>
            <a:endParaRPr lang="en-US" altLang="zh-CN" dirty="0"/>
          </a:p>
        </p:txBody>
      </p:sp>
      <p:pic>
        <p:nvPicPr>
          <p:cNvPr id="8" name="Picture 7">
            <a:extLst>
              <a:ext uri="{FF2B5EF4-FFF2-40B4-BE49-F238E27FC236}">
                <a16:creationId xmlns:a16="http://schemas.microsoft.com/office/drawing/2014/main" id="{80F47DBF-269C-13F1-5B1F-73F9A0D57F45}"/>
              </a:ext>
            </a:extLst>
          </p:cNvPr>
          <p:cNvPicPr>
            <a:picLocks noChangeAspect="1"/>
          </p:cNvPicPr>
          <p:nvPr/>
        </p:nvPicPr>
        <p:blipFill>
          <a:blip r:embed="rId4"/>
          <a:stretch>
            <a:fillRect/>
          </a:stretch>
        </p:blipFill>
        <p:spPr>
          <a:xfrm>
            <a:off x="457199" y="2496050"/>
            <a:ext cx="3711678" cy="701101"/>
          </a:xfrm>
          <a:prstGeom prst="rect">
            <a:avLst/>
          </a:prstGeom>
        </p:spPr>
      </p:pic>
      <p:pic>
        <p:nvPicPr>
          <p:cNvPr id="9" name="图片 10">
            <a:extLst>
              <a:ext uri="{FF2B5EF4-FFF2-40B4-BE49-F238E27FC236}">
                <a16:creationId xmlns:a16="http://schemas.microsoft.com/office/drawing/2014/main" id="{0D7C5079-978D-A7B0-8397-F10D3CD56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866" y="2401112"/>
            <a:ext cx="1369423" cy="1027888"/>
          </a:xfrm>
          <a:prstGeom prst="rect">
            <a:avLst/>
          </a:prstGeom>
        </p:spPr>
      </p:pic>
      <p:cxnSp>
        <p:nvCxnSpPr>
          <p:cNvPr id="11" name="Straight Arrow Connector 10">
            <a:extLst>
              <a:ext uri="{FF2B5EF4-FFF2-40B4-BE49-F238E27FC236}">
                <a16:creationId xmlns:a16="http://schemas.microsoft.com/office/drawing/2014/main" id="{5BFB9A7F-AB89-D907-0E48-41C5385276FF}"/>
              </a:ext>
            </a:extLst>
          </p:cNvPr>
          <p:cNvCxnSpPr/>
          <p:nvPr/>
        </p:nvCxnSpPr>
        <p:spPr>
          <a:xfrm>
            <a:off x="4444181" y="2920181"/>
            <a:ext cx="5211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00547C2-DBE9-1495-CF08-2E079F810FD3}"/>
              </a:ext>
            </a:extLst>
          </p:cNvPr>
          <p:cNvCxnSpPr/>
          <p:nvPr/>
        </p:nvCxnSpPr>
        <p:spPr>
          <a:xfrm>
            <a:off x="7231626" y="2934930"/>
            <a:ext cx="5211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21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33CB7-F7CD-CF4B-AD08-480E67592C80}"/>
              </a:ext>
            </a:extLst>
          </p:cNvPr>
          <p:cNvSpPr>
            <a:spLocks noGrp="1"/>
          </p:cNvSpPr>
          <p:nvPr>
            <p:ph type="ctrTitle"/>
          </p:nvPr>
        </p:nvSpPr>
        <p:spPr>
          <a:xfrm>
            <a:off x="804672" y="802955"/>
            <a:ext cx="4977976" cy="1454051"/>
          </a:xfrm>
        </p:spPr>
        <p:txBody>
          <a:bodyPr vert="horz" lIns="91440" tIns="45720" rIns="91440" bIns="45720" rtlCol="0" anchor="ctr">
            <a:normAutofit/>
          </a:bodyPr>
          <a:lstStyle/>
          <a:p>
            <a:r>
              <a:rPr lang="en-US" kern="1200" dirty="0">
                <a:solidFill>
                  <a:schemeClr val="tx1"/>
                </a:solidFill>
                <a:latin typeface="+mj-lt"/>
                <a:ea typeface="+mj-ea"/>
                <a:cs typeface="+mj-cs"/>
              </a:rPr>
              <a:t>Contents / Agenda</a:t>
            </a:r>
          </a:p>
        </p:txBody>
      </p:sp>
      <p:grpSp>
        <p:nvGrpSpPr>
          <p:cNvPr id="18" name="Group 17">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9" name="Freeform: Shape 18">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phic 10" descr="Check List">
            <a:extLst>
              <a:ext uri="{FF2B5EF4-FFF2-40B4-BE49-F238E27FC236}">
                <a16:creationId xmlns:a16="http://schemas.microsoft.com/office/drawing/2014/main" id="{5F93158A-E93F-7D4B-714B-21B4CF1FF8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4" name="Footer Placeholder 3">
            <a:extLst>
              <a:ext uri="{FF2B5EF4-FFF2-40B4-BE49-F238E27FC236}">
                <a16:creationId xmlns:a16="http://schemas.microsoft.com/office/drawing/2014/main" id="{E9008D17-18C0-9748-9723-49B0195783A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 2022 Cognizant</a:t>
            </a:r>
          </a:p>
        </p:txBody>
      </p:sp>
      <p:sp>
        <p:nvSpPr>
          <p:cNvPr id="5" name="Slide Number Placeholder 4">
            <a:extLst>
              <a:ext uri="{FF2B5EF4-FFF2-40B4-BE49-F238E27FC236}">
                <a16:creationId xmlns:a16="http://schemas.microsoft.com/office/drawing/2014/main" id="{BEA728C0-684E-F548-8543-6C16EA03F57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53E075B-3175-45CF-B3C7-FEDF3F5961E3}" type="slidenum">
              <a:rPr lang="en-US" smtClean="0">
                <a:solidFill>
                  <a:schemeClr val="tx1">
                    <a:tint val="75000"/>
                  </a:schemeClr>
                </a:solidFill>
              </a:rPr>
              <a:pPr>
                <a:spcAft>
                  <a:spcPts val="600"/>
                </a:spcAft>
              </a:pPr>
              <a:t>3</a:t>
            </a:fld>
            <a:endParaRPr lang="en-US">
              <a:solidFill>
                <a:schemeClr val="tx1">
                  <a:tint val="75000"/>
                </a:schemeClr>
              </a:solidFill>
            </a:endParaRPr>
          </a:p>
        </p:txBody>
      </p:sp>
      <p:sp>
        <p:nvSpPr>
          <p:cNvPr id="7" name="TextBox 6">
            <a:extLst>
              <a:ext uri="{FF2B5EF4-FFF2-40B4-BE49-F238E27FC236}">
                <a16:creationId xmlns:a16="http://schemas.microsoft.com/office/drawing/2014/main" id="{DC6FCAE8-2D6B-E547-AC3D-0AC9FA3E1D10}"/>
              </a:ext>
            </a:extLst>
          </p:cNvPr>
          <p:cNvSpPr txBox="1"/>
          <p:nvPr/>
        </p:nvSpPr>
        <p:spPr>
          <a:xfrm>
            <a:off x="-609600" y="3898232"/>
            <a:ext cx="0" cy="0"/>
          </a:xfrm>
          <a:prstGeom prst="rect">
            <a:avLst/>
          </a:prstGeom>
          <a:noFill/>
        </p:spPr>
        <p:txBody>
          <a:bodyPr wrap="none" lIns="0" tIns="0" rIns="0" bIns="0" rtlCol="0">
            <a:noAutofit/>
          </a:bodyPr>
          <a:lstStyle/>
          <a:p>
            <a:pPr algn="l"/>
            <a:endParaRPr lang="en-US" sz="1600">
              <a:solidFill>
                <a:schemeClr val="tx2"/>
              </a:solidFill>
            </a:endParaRPr>
          </a:p>
        </p:txBody>
      </p:sp>
      <p:sp>
        <p:nvSpPr>
          <p:cNvPr id="3" name="Content Placeholder 2">
            <a:extLst>
              <a:ext uri="{FF2B5EF4-FFF2-40B4-BE49-F238E27FC236}">
                <a16:creationId xmlns:a16="http://schemas.microsoft.com/office/drawing/2014/main" id="{514766DE-2D02-5229-D384-3D21D11BF9E8}"/>
              </a:ext>
            </a:extLst>
          </p:cNvPr>
          <p:cNvSpPr txBox="1">
            <a:spLocks/>
          </p:cNvSpPr>
          <p:nvPr/>
        </p:nvSpPr>
        <p:spPr>
          <a:xfrm>
            <a:off x="1089603" y="2060361"/>
            <a:ext cx="5713042" cy="3639289"/>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tx2"/>
              </a:solidFill>
            </a:endParaRPr>
          </a:p>
          <a:p>
            <a:pPr marL="514350"/>
            <a:endParaRPr lang="en-US" altLang="zh-CN" sz="2000" dirty="0">
              <a:solidFill>
                <a:schemeClr val="tx2"/>
              </a:solidFill>
            </a:endParaRPr>
          </a:p>
          <a:p>
            <a:pPr marL="514350"/>
            <a:r>
              <a:rPr lang="en-US" altLang="zh-CN" sz="2000" dirty="0">
                <a:solidFill>
                  <a:schemeClr val="tx2"/>
                </a:solidFill>
              </a:rPr>
              <a:t>Project Background</a:t>
            </a:r>
            <a:endParaRPr lang="en-US" sz="2000" dirty="0">
              <a:solidFill>
                <a:schemeClr val="tx2"/>
              </a:solidFill>
            </a:endParaRPr>
          </a:p>
          <a:p>
            <a:pPr marL="514350"/>
            <a:r>
              <a:rPr lang="en-US" altLang="zh-CN" sz="2000" dirty="0">
                <a:solidFill>
                  <a:schemeClr val="tx2"/>
                </a:solidFill>
              </a:rPr>
              <a:t>Project  Mission</a:t>
            </a:r>
            <a:endParaRPr lang="en-US" sz="2000" dirty="0">
              <a:solidFill>
                <a:schemeClr val="tx2"/>
              </a:solidFill>
            </a:endParaRPr>
          </a:p>
          <a:p>
            <a:pPr marL="514350"/>
            <a:r>
              <a:rPr lang="en-US" sz="2000" dirty="0">
                <a:solidFill>
                  <a:schemeClr val="tx2"/>
                </a:solidFill>
              </a:rPr>
              <a:t>Project Goal</a:t>
            </a:r>
          </a:p>
          <a:p>
            <a:pPr marL="514350"/>
            <a:r>
              <a:rPr lang="en-US" sz="2000" dirty="0">
                <a:solidFill>
                  <a:schemeClr val="tx2"/>
                </a:solidFill>
              </a:rPr>
              <a:t>Project</a:t>
            </a:r>
            <a:r>
              <a:rPr lang="zh-CN" altLang="en-US" sz="2000" dirty="0">
                <a:solidFill>
                  <a:schemeClr val="tx2"/>
                </a:solidFill>
              </a:rPr>
              <a:t> </a:t>
            </a:r>
            <a:r>
              <a:rPr lang="en-US" altLang="zh-CN" sz="2000" dirty="0">
                <a:solidFill>
                  <a:schemeClr val="tx2"/>
                </a:solidFill>
              </a:rPr>
              <a:t>Milestone</a:t>
            </a:r>
            <a:endParaRPr lang="en-US" sz="2000" dirty="0">
              <a:solidFill>
                <a:schemeClr val="tx2"/>
              </a:solidFill>
            </a:endParaRPr>
          </a:p>
          <a:p>
            <a:pPr marL="514350"/>
            <a:r>
              <a:rPr lang="en-US" altLang="zh-CN" sz="2000" dirty="0">
                <a:solidFill>
                  <a:schemeClr val="tx2"/>
                </a:solidFill>
              </a:rPr>
              <a:t>Project Status</a:t>
            </a:r>
          </a:p>
          <a:p>
            <a:pPr marL="514350"/>
            <a:r>
              <a:rPr lang="en-US" altLang="zh-CN" sz="2000" dirty="0">
                <a:solidFill>
                  <a:schemeClr val="tx2"/>
                </a:solidFill>
              </a:rPr>
              <a:t>Project Details</a:t>
            </a:r>
          </a:p>
          <a:p>
            <a:pPr marL="514350"/>
            <a:r>
              <a:rPr lang="en-US" altLang="zh-CN" sz="2000" dirty="0">
                <a:solidFill>
                  <a:schemeClr val="tx2"/>
                </a:solidFill>
              </a:rPr>
              <a:t>Project</a:t>
            </a:r>
            <a:r>
              <a:rPr lang="zh-CN" altLang="en-US" sz="2000" dirty="0">
                <a:solidFill>
                  <a:schemeClr val="tx2"/>
                </a:solidFill>
              </a:rPr>
              <a:t> </a:t>
            </a:r>
            <a:r>
              <a:rPr lang="en-US" altLang="zh-CN" sz="2000" dirty="0">
                <a:solidFill>
                  <a:schemeClr val="tx2"/>
                </a:solidFill>
              </a:rPr>
              <a:t>Value</a:t>
            </a:r>
          </a:p>
          <a:p>
            <a:pPr marL="514350"/>
            <a:r>
              <a:rPr lang="en-US" sz="2000" dirty="0">
                <a:solidFill>
                  <a:schemeClr val="tx2"/>
                </a:solidFill>
              </a:rPr>
              <a:t>Project Challenge</a:t>
            </a:r>
            <a:endParaRPr lang="en-US" altLang="zh-CN" sz="2000" dirty="0">
              <a:solidFill>
                <a:schemeClr val="tx2"/>
              </a:solidFill>
            </a:endParaRPr>
          </a:p>
          <a:p>
            <a:pPr marL="514350"/>
            <a:r>
              <a:rPr lang="en-US" sz="2000" dirty="0">
                <a:solidFill>
                  <a:schemeClr val="tx2"/>
                </a:solidFill>
              </a:rPr>
              <a:t>Project Member </a:t>
            </a:r>
          </a:p>
          <a:p>
            <a:endParaRPr lang="en-US" sz="1800" b="1" dirty="0">
              <a:solidFill>
                <a:schemeClr val="tx2"/>
              </a:solidFill>
            </a:endParaRPr>
          </a:p>
          <a:p>
            <a:endParaRPr lang="en-US" sz="1800" b="1" dirty="0">
              <a:solidFill>
                <a:schemeClr val="tx2"/>
              </a:solidFill>
            </a:endParaRPr>
          </a:p>
        </p:txBody>
      </p:sp>
    </p:spTree>
    <p:extLst>
      <p:ext uri="{BB962C8B-B14F-4D97-AF65-F5344CB8AC3E}">
        <p14:creationId xmlns:p14="http://schemas.microsoft.com/office/powerpoint/2010/main" val="401994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558157-34C4-0D4E-8EF5-10555BDC7059}"/>
              </a:ext>
            </a:extLst>
          </p:cNvPr>
          <p:cNvSpPr>
            <a:spLocks noGrp="1"/>
          </p:cNvSpPr>
          <p:nvPr>
            <p:ph type="ftr" sz="quarter" idx="11"/>
          </p:nvPr>
        </p:nvSpPr>
        <p:spPr/>
        <p:txBody>
          <a:bodyPr/>
          <a:lstStyle/>
          <a:p>
            <a:r>
              <a:rPr lang="en-US"/>
              <a:t>© 2022 Cognizant</a:t>
            </a:r>
          </a:p>
        </p:txBody>
      </p:sp>
      <p:sp>
        <p:nvSpPr>
          <p:cNvPr id="9" name="Slide Number Placeholder 8">
            <a:extLst>
              <a:ext uri="{FF2B5EF4-FFF2-40B4-BE49-F238E27FC236}">
                <a16:creationId xmlns:a16="http://schemas.microsoft.com/office/drawing/2014/main" id="{65829ED1-EEE0-AB45-9141-7B0D36940696}"/>
              </a:ext>
            </a:extLst>
          </p:cNvPr>
          <p:cNvSpPr>
            <a:spLocks noGrp="1"/>
          </p:cNvSpPr>
          <p:nvPr>
            <p:ph type="sldNum" sz="quarter" idx="12"/>
          </p:nvPr>
        </p:nvSpPr>
        <p:spPr/>
        <p:txBody>
          <a:bodyPr/>
          <a:lstStyle/>
          <a:p>
            <a:fld id="{2EFEF571-C9B4-4D92-A7F7-315B894862A8}" type="slidenum">
              <a:rPr lang="en-US" dirty="0" smtClean="0"/>
              <a:pPr/>
              <a:t>30</a:t>
            </a:fld>
            <a:endParaRPr lang="en-US"/>
          </a:p>
        </p:txBody>
      </p:sp>
      <p:sp>
        <p:nvSpPr>
          <p:cNvPr id="84" name="Rounded Rectangle 83">
            <a:extLst>
              <a:ext uri="{FF2B5EF4-FFF2-40B4-BE49-F238E27FC236}">
                <a16:creationId xmlns:a16="http://schemas.microsoft.com/office/drawing/2014/main" id="{031E5D19-B56A-824A-AA5A-6BBCB9EB03D3}"/>
              </a:ext>
            </a:extLst>
          </p:cNvPr>
          <p:cNvSpPr/>
          <p:nvPr/>
        </p:nvSpPr>
        <p:spPr>
          <a:xfrm>
            <a:off x="3384147" y="2420143"/>
            <a:ext cx="4393470" cy="752929"/>
          </a:xfrm>
          <a:prstGeom prst="roundRect">
            <a:avLst>
              <a:gd name="adj" fmla="val 4035"/>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wrap="none" lIns="121900" tIns="60949" rIns="121900" bIns="60949" rtlCol="0" anchor="t">
            <a:spAutoFit/>
          </a:bodyPr>
          <a:lstStyle/>
          <a:p>
            <a:pPr marL="514350"/>
            <a:r>
              <a:rPr lang="en-US" sz="4000" dirty="0">
                <a:solidFill>
                  <a:schemeClr val="tx2"/>
                </a:solidFill>
              </a:rPr>
              <a:t>Project Challenge</a:t>
            </a:r>
            <a:endParaRPr lang="en-US" altLang="zh-CN" sz="4000" dirty="0">
              <a:solidFill>
                <a:schemeClr val="tx2"/>
              </a:solidFill>
            </a:endParaRPr>
          </a:p>
        </p:txBody>
      </p:sp>
      <p:pic>
        <p:nvPicPr>
          <p:cNvPr id="2" name="Picture 22">
            <a:extLst>
              <a:ext uri="{FF2B5EF4-FFF2-40B4-BE49-F238E27FC236}">
                <a16:creationId xmlns:a16="http://schemas.microsoft.com/office/drawing/2014/main" id="{581EA00E-8FF1-A1C2-3287-BF255E41906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869452" y="2476568"/>
            <a:ext cx="640080" cy="640080"/>
          </a:xfrm>
          <a:prstGeom prst="rect">
            <a:avLst/>
          </a:prstGeom>
        </p:spPr>
      </p:pic>
    </p:spTree>
    <p:extLst>
      <p:ext uri="{BB962C8B-B14F-4D97-AF65-F5344CB8AC3E}">
        <p14:creationId xmlns:p14="http://schemas.microsoft.com/office/powerpoint/2010/main" val="98531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826832233"/>
              </p:ext>
            </p:extLst>
          </p:nvPr>
        </p:nvGraphicFramePr>
        <p:xfrm>
          <a:off x="751840" y="1031390"/>
          <a:ext cx="10397745" cy="4725440"/>
        </p:xfrm>
        <a:graphic>
          <a:graphicData uri="http://schemas.openxmlformats.org/drawingml/2006/table">
            <a:tbl>
              <a:tblPr>
                <a:tableStyleId>{5C22544A-7EE6-4342-B048-85BDC9FD1C3A}</a:tableStyleId>
              </a:tblPr>
              <a:tblGrid>
                <a:gridCol w="2591128">
                  <a:extLst>
                    <a:ext uri="{9D8B030D-6E8A-4147-A177-3AD203B41FA5}">
                      <a16:colId xmlns:a16="http://schemas.microsoft.com/office/drawing/2014/main" val="4212827071"/>
                    </a:ext>
                  </a:extLst>
                </a:gridCol>
                <a:gridCol w="816077">
                  <a:extLst>
                    <a:ext uri="{9D8B030D-6E8A-4147-A177-3AD203B41FA5}">
                      <a16:colId xmlns:a16="http://schemas.microsoft.com/office/drawing/2014/main" val="4176191926"/>
                    </a:ext>
                  </a:extLst>
                </a:gridCol>
                <a:gridCol w="2349910">
                  <a:extLst>
                    <a:ext uri="{9D8B030D-6E8A-4147-A177-3AD203B41FA5}">
                      <a16:colId xmlns:a16="http://schemas.microsoft.com/office/drawing/2014/main" val="1625387831"/>
                    </a:ext>
                  </a:extLst>
                </a:gridCol>
                <a:gridCol w="3303639">
                  <a:extLst>
                    <a:ext uri="{9D8B030D-6E8A-4147-A177-3AD203B41FA5}">
                      <a16:colId xmlns:a16="http://schemas.microsoft.com/office/drawing/2014/main" val="3444638845"/>
                    </a:ext>
                  </a:extLst>
                </a:gridCol>
                <a:gridCol w="1336991">
                  <a:extLst>
                    <a:ext uri="{9D8B030D-6E8A-4147-A177-3AD203B41FA5}">
                      <a16:colId xmlns:a16="http://schemas.microsoft.com/office/drawing/2014/main" val="253689628"/>
                    </a:ext>
                  </a:extLst>
                </a:gridCol>
              </a:tblGrid>
              <a:tr h="40293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effectLst/>
                          <a:latin typeface="Arial" panose="020B0604020202020204" pitchFamily="34" charset="0"/>
                          <a:ea typeface="+mn-ea"/>
                          <a:cs typeface="+mn-cs"/>
                        </a:rPr>
                        <a:t>Problem</a:t>
                      </a:r>
                      <a:r>
                        <a:rPr lang="en-US" sz="1600" b="1" i="0" u="none" strike="noStrike" dirty="0">
                          <a:solidFill>
                            <a:schemeClr val="bg2"/>
                          </a:solidFill>
                          <a:effectLst/>
                          <a:latin typeface="Arial" panose="020B0604020202020204" pitchFamily="34" charset="0"/>
                          <a:cs typeface="Arial" panose="020B0604020202020204" pitchFamily="34" charset="0"/>
                        </a:rPr>
                        <a:t> </a:t>
                      </a:r>
                      <a:r>
                        <a:rPr lang="en-US" sz="1600" b="1" kern="1200" dirty="0">
                          <a:solidFill>
                            <a:schemeClr val="bg2"/>
                          </a:solidFill>
                          <a:effectLst/>
                          <a:latin typeface="Arial" panose="020B0604020202020204" pitchFamily="34" charset="0"/>
                          <a:ea typeface="+mn-ea"/>
                          <a:cs typeface="Arial" panose="020B0604020202020204" pitchFamily="34" charset="0"/>
                        </a:rPr>
                        <a:t>Description</a:t>
                      </a:r>
                      <a:endParaRPr lang="en-US" sz="1600" dirty="0">
                        <a:solidFill>
                          <a:schemeClr val="bg2"/>
                        </a:solidFill>
                        <a:effectLst/>
                      </a:endParaRPr>
                    </a:p>
                  </a:txBody>
                  <a:tcPr marL="121920"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rtl="0" eaLnBrk="1" fontAlgn="ctr" latinLnBrk="0" hangingPunct="1">
                        <a:spcBef>
                          <a:spcPts val="0"/>
                        </a:spcBef>
                        <a:spcAft>
                          <a:spcPts val="0"/>
                        </a:spcAft>
                      </a:pPr>
                      <a:r>
                        <a:rPr lang="en-US" sz="1600" b="1" kern="1200" dirty="0">
                          <a:solidFill>
                            <a:schemeClr val="bg2"/>
                          </a:solidFill>
                          <a:effectLst/>
                          <a:latin typeface="Arial" panose="020B0604020202020204" pitchFamily="34" charset="0"/>
                          <a:ea typeface="+mn-ea"/>
                          <a:cs typeface="Arial" panose="020B0604020202020204" pitchFamily="34" charset="0"/>
                        </a:rPr>
                        <a:t>Status</a:t>
                      </a:r>
                      <a:endParaRPr lang="en-US" b="1" dirty="0">
                        <a:solidFill>
                          <a:schemeClr val="bg2"/>
                        </a:solidFill>
                        <a:effectLst/>
                      </a:endParaRPr>
                    </a:p>
                  </a:txBody>
                  <a:tcPr marL="121920"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rtl="0" eaLnBrk="1" fontAlgn="ctr" latinLnBrk="0" hangingPunct="1">
                        <a:spcBef>
                          <a:spcPts val="0"/>
                        </a:spcBef>
                        <a:spcAft>
                          <a:spcPts val="0"/>
                        </a:spcAft>
                      </a:pPr>
                      <a:r>
                        <a:rPr lang="en-US" b="1" dirty="0">
                          <a:solidFill>
                            <a:schemeClr val="bg2"/>
                          </a:solidFill>
                          <a:effectLst/>
                        </a:rPr>
                        <a:t>Solution</a:t>
                      </a:r>
                    </a:p>
                  </a:txBody>
                  <a:tcPr marL="121920"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rtl="0" eaLnBrk="1" fontAlgn="ctr" latinLnBrk="0" hangingPunct="1">
                        <a:spcBef>
                          <a:spcPts val="0"/>
                        </a:spcBef>
                        <a:spcAft>
                          <a:spcPts val="0"/>
                        </a:spcAft>
                      </a:pPr>
                      <a:r>
                        <a:rPr lang="en-US" b="1" dirty="0">
                          <a:solidFill>
                            <a:schemeClr val="bg2"/>
                          </a:solidFill>
                          <a:effectLst/>
                        </a:rPr>
                        <a:t>Comment</a:t>
                      </a:r>
                    </a:p>
                  </a:txBody>
                  <a:tcPr marL="121920"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rtl="0" eaLnBrk="1" fontAlgn="ctr" latinLnBrk="0" hangingPunct="1">
                        <a:spcBef>
                          <a:spcPts val="0"/>
                        </a:spcBef>
                        <a:spcAft>
                          <a:spcPts val="0"/>
                        </a:spcAft>
                      </a:pPr>
                      <a:r>
                        <a:rPr lang="en-US" altLang="zh-CN" b="1" dirty="0">
                          <a:solidFill>
                            <a:schemeClr val="bg2"/>
                          </a:solidFill>
                          <a:effectLst/>
                        </a:rPr>
                        <a:t>Stage</a:t>
                      </a:r>
                      <a:endParaRPr lang="en-US" b="1" dirty="0">
                        <a:solidFill>
                          <a:schemeClr val="bg2"/>
                        </a:solidFill>
                        <a:effectLst/>
                      </a:endParaRPr>
                    </a:p>
                  </a:txBody>
                  <a:tcPr marL="121920"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369587538"/>
                  </a:ext>
                </a:extLst>
              </a:tr>
              <a:tr h="777937">
                <a:tc>
                  <a:txBody>
                    <a:bodyPr/>
                    <a:lstStyle/>
                    <a:p>
                      <a:pPr marL="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如何平衡本身项目和</a:t>
                      </a:r>
                      <a:r>
                        <a:rPr lang="en-US" altLang="zh-CN" sz="1400" b="0" i="0" u="none" strike="noStrike" kern="1200" dirty="0">
                          <a:solidFill>
                            <a:schemeClr val="dk1"/>
                          </a:solidFill>
                          <a:effectLst/>
                          <a:latin typeface="Arial" panose="020B0604020202020204" pitchFamily="34" charset="0"/>
                          <a:ea typeface="+mn-ea"/>
                          <a:cs typeface="+mn-cs"/>
                        </a:rPr>
                        <a:t>CEDC</a:t>
                      </a:r>
                      <a:r>
                        <a:rPr lang="zh-CN" altLang="en-US" sz="1400" b="0" i="0" u="none" strike="noStrike" kern="1200" dirty="0">
                          <a:solidFill>
                            <a:schemeClr val="dk1"/>
                          </a:solidFill>
                          <a:effectLst/>
                          <a:latin typeface="Arial" panose="020B0604020202020204" pitchFamily="34" charset="0"/>
                          <a:ea typeface="+mn-ea"/>
                          <a:cs typeface="+mn-cs"/>
                        </a:rPr>
                        <a:t>时间</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no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待解决</a:t>
                      </a: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no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暂无</a:t>
                      </a: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no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待定方案</a:t>
                      </a:r>
                      <a:r>
                        <a:rPr lang="en-US" altLang="zh-CN" sz="1400" b="0" i="0" u="none" strike="noStrike" kern="1200" dirty="0">
                          <a:solidFill>
                            <a:schemeClr val="dk1"/>
                          </a:solidFill>
                          <a:effectLst/>
                          <a:latin typeface="Arial" panose="020B0604020202020204" pitchFamily="34" charset="0"/>
                          <a:ea typeface="+mn-ea"/>
                          <a:cs typeface="+mn-cs"/>
                        </a:rPr>
                        <a:t>:</a:t>
                      </a:r>
                    </a:p>
                    <a:p>
                      <a:pPr marL="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利用个人时间进行学习</a:t>
                      </a:r>
                      <a:endParaRPr lang="en-US" altLang="zh-CN" sz="1400" b="0" i="0" u="none" strike="noStrike" kern="1200" dirty="0">
                        <a:solidFill>
                          <a:schemeClr val="dk1"/>
                        </a:solidFill>
                        <a:effectLst/>
                        <a:latin typeface="Arial" panose="020B0604020202020204" pitchFamily="34" charset="0"/>
                        <a:ea typeface="+mn-ea"/>
                        <a:cs typeface="+mn-cs"/>
                      </a:endParaRPr>
                    </a:p>
                    <a:p>
                      <a:pPr marL="0" algn="l" rtl="0" eaLnBrk="1" fontAlgn="ctr" latinLnBrk="0" hangingPunct="1">
                        <a:spcBef>
                          <a:spcPts val="0"/>
                        </a:spcBef>
                        <a:spcAft>
                          <a:spcPts val="0"/>
                        </a:spcAft>
                      </a:pPr>
                      <a:endParaRPr lang="en-US" altLang="zh-CN" sz="1400" b="0" i="0" u="none" strike="noStrike" kern="1200" dirty="0">
                        <a:solidFill>
                          <a:schemeClr val="dk1"/>
                        </a:solidFill>
                        <a:effectLst/>
                        <a:latin typeface="Arial" panose="020B0604020202020204" pitchFamily="34" charset="0"/>
                        <a:ea typeface="+mn-ea"/>
                        <a:cs typeface="+mn-cs"/>
                      </a:endParaRPr>
                    </a:p>
                    <a:p>
                      <a:pPr marL="0" algn="l" rtl="0" eaLnBrk="1" fontAlgn="ctr" latinLnBrk="0" hangingPunct="1">
                        <a:spcBef>
                          <a:spcPts val="0"/>
                        </a:spcBef>
                        <a:spcAft>
                          <a:spcPts val="0"/>
                        </a:spcAft>
                      </a:pPr>
                      <a:r>
                        <a:rPr lang="en-US" sz="1400" b="0" i="0" u="none" strike="noStrike" kern="1200" dirty="0">
                          <a:solidFill>
                            <a:schemeClr val="dk1"/>
                          </a:solidFill>
                          <a:effectLst/>
                          <a:latin typeface="Arial" panose="020B0604020202020204" pitchFamily="34" charset="0"/>
                          <a:ea typeface="+mn-ea"/>
                          <a:cs typeface="+mn-cs"/>
                        </a:rPr>
                        <a:t>                </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no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ctr" latinLnBrk="0" hangingPunct="1">
                        <a:spcBef>
                          <a:spcPts val="0"/>
                        </a:spcBef>
                        <a:spcAft>
                          <a:spcPts val="0"/>
                        </a:spcAft>
                      </a:pPr>
                      <a:r>
                        <a:rPr lang="en-US" sz="1400" b="0" i="0" u="none" strike="noStrike" kern="1200" dirty="0">
                          <a:solidFill>
                            <a:schemeClr val="dk1"/>
                          </a:solidFill>
                          <a:effectLst/>
                          <a:latin typeface="Arial" panose="020B0604020202020204" pitchFamily="34" charset="0"/>
                          <a:ea typeface="+mn-ea"/>
                          <a:cs typeface="+mn-cs"/>
                        </a:rPr>
                        <a:t>Sprint2</a:t>
                      </a:r>
                      <a:r>
                        <a:rPr lang="zh-CN" altLang="en-US" sz="1400" b="0" i="0" u="none" strike="noStrike" kern="1200" dirty="0">
                          <a:solidFill>
                            <a:schemeClr val="dk1"/>
                          </a:solidFill>
                          <a:effectLst/>
                          <a:latin typeface="Arial" panose="020B0604020202020204" pitchFamily="34" charset="0"/>
                          <a:ea typeface="+mn-ea"/>
                          <a:cs typeface="+mn-cs"/>
                        </a:rPr>
                        <a:t>～</a:t>
                      </a:r>
                      <a:r>
                        <a:rPr lang="en-US" altLang="zh-CN" sz="1400" b="0" i="0" u="none" strike="noStrike" kern="1200" dirty="0">
                          <a:solidFill>
                            <a:schemeClr val="dk1"/>
                          </a:solidFill>
                          <a:effectLst/>
                          <a:latin typeface="Arial" panose="020B0604020202020204" pitchFamily="34" charset="0"/>
                          <a:ea typeface="+mn-ea"/>
                          <a:cs typeface="+mn-cs"/>
                        </a:rPr>
                        <a:t>3</a:t>
                      </a: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no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24055"/>
                  </a:ext>
                </a:extLst>
              </a:tr>
              <a:tr h="728558">
                <a:tc>
                  <a:txBody>
                    <a:bodyPr/>
                    <a:lstStyle/>
                    <a:p>
                      <a:r>
                        <a:rPr lang="zh-CN" altLang="en-US" sz="1400" b="0" i="0" u="none" strike="noStrike" kern="1200" dirty="0">
                          <a:solidFill>
                            <a:schemeClr val="dk1"/>
                          </a:solidFill>
                          <a:effectLst/>
                          <a:latin typeface="Arial" panose="020B0604020202020204" pitchFamily="34" charset="0"/>
                          <a:ea typeface="+mn-ea"/>
                          <a:cs typeface="+mn-cs"/>
                        </a:rPr>
                        <a:t>任务所涉及的时间分配问题，进度无法控制</a:t>
                      </a:r>
                      <a:endParaRPr lang="en-US" altLang="zh-CN"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dk1"/>
                          </a:solidFill>
                          <a:effectLst/>
                          <a:latin typeface="Arial" panose="020B0604020202020204" pitchFamily="34" charset="0"/>
                          <a:ea typeface="+mn-ea"/>
                          <a:cs typeface="+mn-cs"/>
                        </a:rPr>
                        <a:t>待解决</a:t>
                      </a:r>
                      <a:endParaRPr lang="en-US" sz="1400" b="0" i="0" u="none" strike="noStrike" kern="1200" dirty="0">
                        <a:solidFill>
                          <a:schemeClr val="dk1"/>
                        </a:solidFill>
                        <a:effectLst/>
                        <a:latin typeface="Arial" panose="020B0604020202020204" pitchFamily="34" charset="0"/>
                        <a:ea typeface="+mn-ea"/>
                        <a:cs typeface="+mn-cs"/>
                      </a:endParaRPr>
                    </a:p>
                    <a:p>
                      <a:pPr marL="0" marR="0" indent="0" algn="l" rtl="0" eaLnBrk="1" fontAlgn="ctr" latinLnBrk="0" hangingPunct="1">
                        <a:spcBef>
                          <a:spcPts val="0"/>
                        </a:spcBef>
                        <a:spcAft>
                          <a:spcPts val="0"/>
                        </a:spcAft>
                      </a:pP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暂无</a:t>
                      </a:r>
                      <a:r>
                        <a:rPr lang="en-US" sz="1400" b="0" i="0" u="none" strike="noStrike" kern="1200" dirty="0">
                          <a:solidFill>
                            <a:schemeClr val="dk1"/>
                          </a:solidFill>
                          <a:effectLst/>
                          <a:latin typeface="Arial" panose="020B0604020202020204" pitchFamily="34" charset="0"/>
                          <a:ea typeface="+mn-ea"/>
                          <a:cs typeface="+mn-cs"/>
                        </a:rPr>
                        <a:t> </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dk1"/>
                          </a:solidFill>
                          <a:effectLst/>
                          <a:latin typeface="Arial" panose="020B0604020202020204" pitchFamily="34" charset="0"/>
                          <a:ea typeface="+mn-ea"/>
                          <a:cs typeface="+mn-cs"/>
                        </a:rPr>
                        <a:t>待定方案</a:t>
                      </a:r>
                      <a:r>
                        <a:rPr lang="en-US" altLang="zh-CN" sz="1400" b="0" i="0" u="none" strike="noStrike" kern="1200" dirty="0">
                          <a:solidFill>
                            <a:schemeClr val="dk1"/>
                          </a:solidFill>
                          <a:effectLst/>
                          <a:latin typeface="Arial" panose="020B0604020202020204" pitchFamily="34" charset="0"/>
                          <a:ea typeface="+mn-ea"/>
                          <a:cs typeface="+mn-cs"/>
                        </a:rPr>
                        <a:t>:</a:t>
                      </a:r>
                    </a:p>
                    <a:p>
                      <a:pPr marL="0" marR="0" indent="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如果由于项目原因时间无法分配，组内成员互相</a:t>
                      </a:r>
                      <a:r>
                        <a:rPr lang="en-US" altLang="zh-CN" sz="1400" b="0" i="0" u="none" strike="noStrike" kern="1200" dirty="0">
                          <a:solidFill>
                            <a:schemeClr val="dk1"/>
                          </a:solidFill>
                          <a:effectLst/>
                          <a:latin typeface="Arial" panose="020B0604020202020204" pitchFamily="34" charset="0"/>
                          <a:ea typeface="+mn-ea"/>
                          <a:cs typeface="+mn-cs"/>
                        </a:rPr>
                        <a:t>Backup,</a:t>
                      </a:r>
                      <a:r>
                        <a:rPr lang="zh-CN" altLang="en-US" sz="1400" b="0" i="0" u="none" strike="noStrike" kern="1200" dirty="0">
                          <a:solidFill>
                            <a:schemeClr val="dk1"/>
                          </a:solidFill>
                          <a:effectLst/>
                          <a:latin typeface="Arial" panose="020B0604020202020204" pitchFamily="34" charset="0"/>
                          <a:ea typeface="+mn-ea"/>
                          <a:cs typeface="+mn-cs"/>
                        </a:rPr>
                        <a:t> 密切交流，了解</a:t>
                      </a:r>
                      <a:r>
                        <a:rPr lang="en-US" altLang="zh-CN" sz="1400" b="0" i="0" u="none" strike="noStrike" kern="1200" dirty="0">
                          <a:solidFill>
                            <a:schemeClr val="dk1"/>
                          </a:solidFill>
                          <a:effectLst/>
                          <a:latin typeface="Arial" panose="020B0604020202020204" pitchFamily="34" charset="0"/>
                          <a:ea typeface="+mn-ea"/>
                          <a:cs typeface="+mn-cs"/>
                        </a:rPr>
                        <a:t>Task</a:t>
                      </a:r>
                      <a:r>
                        <a:rPr lang="zh-CN" altLang="en-US" sz="1400" b="0" i="0" u="none" strike="noStrike" kern="1200" dirty="0">
                          <a:solidFill>
                            <a:schemeClr val="dk1"/>
                          </a:solidFill>
                          <a:effectLst/>
                          <a:latin typeface="Arial" panose="020B0604020202020204" pitchFamily="34" charset="0"/>
                          <a:ea typeface="+mn-ea"/>
                          <a:cs typeface="+mn-cs"/>
                        </a:rPr>
                        <a:t>的具体细节</a:t>
                      </a: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effectLst/>
                          <a:latin typeface="Arial" panose="020B0604020202020204" pitchFamily="34" charset="0"/>
                          <a:ea typeface="+mn-ea"/>
                          <a:cs typeface="+mn-cs"/>
                        </a:rPr>
                        <a:t>Sprint2</a:t>
                      </a:r>
                      <a:r>
                        <a:rPr lang="zh-CN" altLang="en-US" sz="1400" b="0" i="0" u="none" strike="noStrike" kern="1200" dirty="0">
                          <a:solidFill>
                            <a:schemeClr val="dk1"/>
                          </a:solidFill>
                          <a:effectLst/>
                          <a:latin typeface="Arial" panose="020B0604020202020204" pitchFamily="34" charset="0"/>
                          <a:ea typeface="+mn-ea"/>
                          <a:cs typeface="+mn-cs"/>
                        </a:rPr>
                        <a:t>～</a:t>
                      </a:r>
                      <a:r>
                        <a:rPr lang="en-US" altLang="zh-CN" sz="1400" b="0" i="0" u="none" strike="noStrike" kern="1200" dirty="0">
                          <a:solidFill>
                            <a:schemeClr val="dk1"/>
                          </a:solidFill>
                          <a:effectLst/>
                          <a:latin typeface="Arial" panose="020B0604020202020204" pitchFamily="34" charset="0"/>
                          <a:ea typeface="+mn-ea"/>
                          <a:cs typeface="+mn-cs"/>
                        </a:rPr>
                        <a:t>3</a:t>
                      </a:r>
                      <a:endParaRPr lang="en-US" sz="1400" b="0" i="0" u="none" strike="noStrike" kern="1200" dirty="0">
                        <a:solidFill>
                          <a:schemeClr val="dk1"/>
                        </a:solidFill>
                        <a:effectLst/>
                        <a:latin typeface="Arial" panose="020B0604020202020204" pitchFamily="34" charset="0"/>
                        <a:ea typeface="+mn-ea"/>
                        <a:cs typeface="+mn-cs"/>
                      </a:endParaRPr>
                    </a:p>
                    <a:p>
                      <a:pPr marL="0" marR="0" indent="0" algn="l" rtl="0" eaLnBrk="1" fontAlgn="ctr" latinLnBrk="0" hangingPunct="1">
                        <a:spcBef>
                          <a:spcPts val="0"/>
                        </a:spcBef>
                        <a:spcAft>
                          <a:spcPts val="0"/>
                        </a:spcAft>
                      </a:pP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6556372"/>
                  </a:ext>
                </a:extLst>
              </a:tr>
              <a:tr h="548429">
                <a:tc>
                  <a:txBody>
                    <a:bodyPr/>
                    <a:lstStyle/>
                    <a:p>
                      <a:r>
                        <a:rPr lang="zh-CN" altLang="en-US" sz="1400" b="0" i="0" u="none" strike="noStrike" kern="1200" dirty="0">
                          <a:solidFill>
                            <a:schemeClr val="dk1"/>
                          </a:solidFill>
                          <a:effectLst/>
                          <a:latin typeface="Arial" panose="020B0604020202020204" pitchFamily="34" charset="0"/>
                          <a:ea typeface="+mn-ea"/>
                          <a:cs typeface="+mn-cs"/>
                        </a:rPr>
                        <a:t>只了解自己当前</a:t>
                      </a:r>
                      <a:r>
                        <a:rPr lang="en-US" altLang="zh-CN" sz="1400" b="0" i="0" u="none" strike="noStrike" kern="1200" dirty="0">
                          <a:solidFill>
                            <a:schemeClr val="dk1"/>
                          </a:solidFill>
                          <a:effectLst/>
                          <a:latin typeface="Arial" panose="020B0604020202020204" pitchFamily="34" charset="0"/>
                          <a:ea typeface="+mn-ea"/>
                          <a:cs typeface="+mn-cs"/>
                        </a:rPr>
                        <a:t>Task ,</a:t>
                      </a:r>
                      <a:r>
                        <a:rPr lang="zh-CN" altLang="en-US" sz="1400" b="0" i="0" u="none" strike="noStrike" kern="1200" dirty="0">
                          <a:solidFill>
                            <a:schemeClr val="dk1"/>
                          </a:solidFill>
                          <a:effectLst/>
                          <a:latin typeface="Arial" panose="020B0604020202020204" pitchFamily="34" charset="0"/>
                          <a:ea typeface="+mn-ea"/>
                          <a:cs typeface="+mn-cs"/>
                        </a:rPr>
                        <a:t>不了解整体流程</a:t>
                      </a:r>
                      <a:endParaRPr lang="en-US" altLang="zh-CN"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已解决</a:t>
                      </a:r>
                      <a:r>
                        <a:rPr lang="en-US" sz="1400" b="0" i="0" u="none" strike="noStrike" kern="1200" dirty="0">
                          <a:solidFill>
                            <a:schemeClr val="dk1"/>
                          </a:solidFill>
                          <a:effectLst/>
                          <a:latin typeface="Arial" panose="020B0604020202020204" pitchFamily="34" charset="0"/>
                          <a:ea typeface="+mn-ea"/>
                          <a:cs typeface="+mn-cs"/>
                        </a:rPr>
                        <a:t> </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chemeClr val="dk1"/>
                          </a:solidFill>
                          <a:effectLst/>
                          <a:latin typeface="Arial" panose="020B0604020202020204" pitchFamily="34" charset="0"/>
                          <a:ea typeface="+mn-ea"/>
                          <a:cs typeface="+mn-cs"/>
                        </a:rPr>
                        <a:t>增加</a:t>
                      </a:r>
                      <a:r>
                        <a:rPr lang="en-US" altLang="zh-CN" sz="1400" b="0" i="0" u="none" strike="noStrike" kern="1200" dirty="0">
                          <a:solidFill>
                            <a:schemeClr val="dk1"/>
                          </a:solidFill>
                          <a:effectLst/>
                          <a:latin typeface="Arial" panose="020B0604020202020204" pitchFamily="34" charset="0"/>
                          <a:ea typeface="+mn-ea"/>
                          <a:cs typeface="+mn-cs"/>
                        </a:rPr>
                        <a:t>Task</a:t>
                      </a:r>
                      <a:r>
                        <a:rPr lang="zh-CN" altLang="en-US" sz="1400" b="0" i="0" u="none" strike="noStrike" kern="1200" dirty="0">
                          <a:solidFill>
                            <a:schemeClr val="dk1"/>
                          </a:solidFill>
                          <a:effectLst/>
                          <a:latin typeface="Arial" panose="020B0604020202020204" pitchFamily="34" charset="0"/>
                          <a:ea typeface="+mn-ea"/>
                          <a:cs typeface="+mn-cs"/>
                        </a:rPr>
                        <a:t>演示会环节，帮助大家了解串起整个流程</a:t>
                      </a:r>
                      <a:endParaRPr lang="en-US" altLang="zh-CN"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400" b="0" i="0" u="none" strike="noStrike" kern="1200" dirty="0">
                          <a:solidFill>
                            <a:schemeClr val="dk1"/>
                          </a:solidFill>
                          <a:effectLst/>
                          <a:latin typeface="Arial" panose="020B0604020202020204" pitchFamily="34" charset="0"/>
                          <a:ea typeface="+mn-ea"/>
                          <a:cs typeface="+mn-cs"/>
                        </a:rPr>
                        <a:t> </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effectLst/>
                          <a:latin typeface="Arial" panose="020B0604020202020204" pitchFamily="34" charset="0"/>
                          <a:ea typeface="+mn-ea"/>
                          <a:cs typeface="+mn-cs"/>
                        </a:rPr>
                        <a:t>Sprint2</a:t>
                      </a:r>
                      <a:r>
                        <a:rPr lang="zh-CN" altLang="en-US" sz="1400" b="0" i="0" u="none" strike="noStrike" kern="1200" dirty="0">
                          <a:solidFill>
                            <a:schemeClr val="dk1"/>
                          </a:solidFill>
                          <a:effectLst/>
                          <a:latin typeface="Arial" panose="020B0604020202020204" pitchFamily="34" charset="0"/>
                          <a:ea typeface="+mn-ea"/>
                          <a:cs typeface="+mn-cs"/>
                        </a:rPr>
                        <a:t>～</a:t>
                      </a:r>
                      <a:r>
                        <a:rPr lang="en-US" altLang="zh-CN" sz="1400" b="0" i="0" u="none" strike="noStrike" kern="1200" dirty="0">
                          <a:solidFill>
                            <a:schemeClr val="dk1"/>
                          </a:solidFill>
                          <a:effectLst/>
                          <a:latin typeface="Arial" panose="020B0604020202020204" pitchFamily="34" charset="0"/>
                          <a:ea typeface="+mn-ea"/>
                          <a:cs typeface="+mn-cs"/>
                        </a:rPr>
                        <a:t>3</a:t>
                      </a:r>
                      <a:endParaRPr lang="en-US" sz="1400" b="0" i="0" u="none" strike="noStrike" kern="1200" dirty="0">
                        <a:solidFill>
                          <a:schemeClr val="dk1"/>
                        </a:solidFill>
                        <a:effectLst/>
                        <a:latin typeface="Arial" panose="020B0604020202020204" pitchFamily="34" charset="0"/>
                        <a:ea typeface="+mn-ea"/>
                        <a:cs typeface="+mn-cs"/>
                      </a:endParaRPr>
                    </a:p>
                    <a:p>
                      <a:pPr marL="0" marR="0" indent="0" algn="l" rtl="0" eaLnBrk="1" fontAlgn="ctr" latinLnBrk="0" hangingPunct="1">
                        <a:spcBef>
                          <a:spcPts val="0"/>
                        </a:spcBef>
                        <a:spcAft>
                          <a:spcPts val="0"/>
                        </a:spcAft>
                      </a:pP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245806"/>
                  </a:ext>
                </a:extLst>
              </a:tr>
              <a:tr h="1227698">
                <a:tc>
                  <a:txBody>
                    <a:bodyPr/>
                    <a:lstStyle/>
                    <a:p>
                      <a:pPr marL="0" marR="0" indent="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开发人员技术水平不一致</a:t>
                      </a:r>
                      <a:r>
                        <a:rPr lang="en-US" sz="1400" b="0" i="0" u="none" strike="noStrike" kern="1200" dirty="0">
                          <a:solidFill>
                            <a:schemeClr val="dk1"/>
                          </a:solidFill>
                          <a:effectLst/>
                          <a:latin typeface="Arial" panose="020B0604020202020204" pitchFamily="34" charset="0"/>
                          <a:ea typeface="+mn-ea"/>
                          <a:cs typeface="+mn-cs"/>
                        </a:rPr>
                        <a:t> </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已解决</a:t>
                      </a:r>
                      <a:r>
                        <a:rPr lang="en-US" sz="1400" b="0" i="0" u="none" strike="noStrike" kern="1200" dirty="0">
                          <a:solidFill>
                            <a:schemeClr val="dk1"/>
                          </a:solidFill>
                          <a:effectLst/>
                          <a:latin typeface="Arial" panose="020B0604020202020204" pitchFamily="34" charset="0"/>
                          <a:ea typeface="+mn-ea"/>
                          <a:cs typeface="+mn-cs"/>
                        </a:rPr>
                        <a:t> </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altLang="zh-CN" sz="1400" b="0" i="0" u="none" strike="noStrike" kern="1200" dirty="0">
                          <a:solidFill>
                            <a:schemeClr val="dk1"/>
                          </a:solidFill>
                          <a:effectLst/>
                          <a:latin typeface="Arial" panose="020B0604020202020204" pitchFamily="34" charset="0"/>
                          <a:ea typeface="+mn-ea"/>
                          <a:cs typeface="+mn-cs"/>
                        </a:rPr>
                        <a:t>1.</a:t>
                      </a:r>
                      <a:r>
                        <a:rPr lang="zh-CN" altLang="en-US" sz="1400" b="0" i="0" u="none" strike="noStrike" kern="1200" dirty="0">
                          <a:solidFill>
                            <a:schemeClr val="dk1"/>
                          </a:solidFill>
                          <a:effectLst/>
                          <a:latin typeface="Arial" panose="020B0604020202020204" pitchFamily="34" charset="0"/>
                          <a:ea typeface="+mn-ea"/>
                          <a:cs typeface="+mn-cs"/>
                        </a:rPr>
                        <a:t>安排同事讲解</a:t>
                      </a:r>
                      <a:r>
                        <a:rPr lang="en-US" altLang="zh-CN" sz="1400" b="0" i="0" u="none" strike="noStrike" kern="1200" dirty="0">
                          <a:solidFill>
                            <a:schemeClr val="dk1"/>
                          </a:solidFill>
                          <a:effectLst/>
                          <a:latin typeface="Arial" panose="020B0604020202020204" pitchFamily="34" charset="0"/>
                          <a:ea typeface="+mn-ea"/>
                          <a:cs typeface="+mn-cs"/>
                        </a:rPr>
                        <a:t>Python</a:t>
                      </a:r>
                      <a:r>
                        <a:rPr lang="zh-CN" altLang="en-US" sz="1400" b="0" i="0" u="none" strike="noStrike" kern="1200" dirty="0">
                          <a:solidFill>
                            <a:schemeClr val="dk1"/>
                          </a:solidFill>
                          <a:effectLst/>
                          <a:latin typeface="Arial" panose="020B0604020202020204" pitchFamily="34" charset="0"/>
                          <a:ea typeface="+mn-ea"/>
                          <a:cs typeface="+mn-cs"/>
                        </a:rPr>
                        <a:t>代码基础框架，语法，逻辑。帮助成员建立</a:t>
                      </a:r>
                      <a:r>
                        <a:rPr lang="en-US" altLang="zh-CN" sz="1400" b="0" i="0" u="none" strike="noStrike" kern="1200" dirty="0">
                          <a:solidFill>
                            <a:schemeClr val="dk1"/>
                          </a:solidFill>
                          <a:effectLst/>
                          <a:latin typeface="Arial" panose="020B0604020202020204" pitchFamily="34" charset="0"/>
                          <a:ea typeface="+mn-ea"/>
                          <a:cs typeface="+mn-cs"/>
                        </a:rPr>
                        <a:t>Python</a:t>
                      </a:r>
                      <a:r>
                        <a:rPr lang="zh-CN" altLang="en-US" sz="1400" b="0" i="0" u="none" strike="noStrike" kern="1200" dirty="0">
                          <a:solidFill>
                            <a:schemeClr val="dk1"/>
                          </a:solidFill>
                          <a:effectLst/>
                          <a:latin typeface="Arial" panose="020B0604020202020204" pitchFamily="34" charset="0"/>
                          <a:ea typeface="+mn-ea"/>
                          <a:cs typeface="+mn-cs"/>
                        </a:rPr>
                        <a:t>逻辑思维</a:t>
                      </a:r>
                      <a:endParaRPr lang="en-US" altLang="zh-CN" sz="1400" b="0" i="0" u="none" strike="noStrike" kern="1200" dirty="0">
                        <a:solidFill>
                          <a:schemeClr val="dk1"/>
                        </a:solidFill>
                        <a:effectLst/>
                        <a:latin typeface="Arial" panose="020B0604020202020204" pitchFamily="34" charset="0"/>
                        <a:ea typeface="+mn-ea"/>
                        <a:cs typeface="+mn-cs"/>
                      </a:endParaRPr>
                    </a:p>
                    <a:p>
                      <a:pPr marL="0" marR="0" indent="0" algn="l" rtl="0" eaLnBrk="1" fontAlgn="ctr" latinLnBrk="0" hangingPunct="1">
                        <a:spcBef>
                          <a:spcPts val="0"/>
                        </a:spcBef>
                        <a:spcAft>
                          <a:spcPts val="0"/>
                        </a:spcAft>
                      </a:pPr>
                      <a:r>
                        <a:rPr lang="en-US" altLang="zh-CN" sz="1400" b="0" i="0" u="none" strike="noStrike" kern="1200" dirty="0">
                          <a:solidFill>
                            <a:schemeClr val="dk1"/>
                          </a:solidFill>
                          <a:effectLst/>
                          <a:latin typeface="Arial" panose="020B0604020202020204" pitchFamily="34" charset="0"/>
                          <a:ea typeface="+mn-ea"/>
                          <a:cs typeface="+mn-cs"/>
                        </a:rPr>
                        <a:t>2.</a:t>
                      </a:r>
                      <a:r>
                        <a:rPr lang="zh-CN" altLang="en-US" sz="1400" b="0" i="0" u="none" strike="noStrike" kern="1200" dirty="0">
                          <a:solidFill>
                            <a:schemeClr val="dk1"/>
                          </a:solidFill>
                          <a:effectLst/>
                          <a:latin typeface="Arial" panose="020B0604020202020204" pitchFamily="34" charset="0"/>
                          <a:ea typeface="+mn-ea"/>
                          <a:cs typeface="+mn-cs"/>
                        </a:rPr>
                        <a:t> 学习项目</a:t>
                      </a:r>
                      <a:r>
                        <a:rPr lang="en-US" altLang="zh-CN" sz="1400" b="0" i="0" u="none" strike="noStrike" kern="1200" dirty="0">
                          <a:solidFill>
                            <a:schemeClr val="dk1"/>
                          </a:solidFill>
                          <a:effectLst/>
                          <a:latin typeface="Arial" panose="020B0604020202020204" pitchFamily="34" charset="0"/>
                          <a:ea typeface="+mn-ea"/>
                          <a:cs typeface="+mn-cs"/>
                        </a:rPr>
                        <a:t>Python</a:t>
                      </a:r>
                      <a:r>
                        <a:rPr lang="zh-CN" altLang="en-US" sz="1400" b="0" i="0" u="none" strike="noStrike" kern="1200" dirty="0">
                          <a:solidFill>
                            <a:schemeClr val="dk1"/>
                          </a:solidFill>
                          <a:effectLst/>
                          <a:latin typeface="Arial" panose="020B0604020202020204" pitchFamily="34" charset="0"/>
                          <a:ea typeface="+mn-ea"/>
                          <a:cs typeface="+mn-cs"/>
                        </a:rPr>
                        <a:t>案例，先当代码的“搬运工”</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effectLst/>
                          <a:latin typeface="Arial" panose="020B0604020202020204" pitchFamily="34" charset="0"/>
                          <a:ea typeface="+mn-ea"/>
                          <a:cs typeface="+mn-cs"/>
                        </a:rPr>
                        <a:t>Sprint2</a:t>
                      </a:r>
                      <a:r>
                        <a:rPr lang="zh-CN" altLang="en-US" sz="1400" b="0" i="0" u="none" strike="noStrike" kern="1200" dirty="0">
                          <a:solidFill>
                            <a:schemeClr val="dk1"/>
                          </a:solidFill>
                          <a:effectLst/>
                          <a:latin typeface="Arial" panose="020B0604020202020204" pitchFamily="34" charset="0"/>
                          <a:ea typeface="+mn-ea"/>
                          <a:cs typeface="+mn-cs"/>
                        </a:rPr>
                        <a:t>～</a:t>
                      </a:r>
                      <a:r>
                        <a:rPr lang="en-US" altLang="zh-CN" sz="1400" b="0" i="0" u="none" strike="noStrike" kern="1200" dirty="0">
                          <a:solidFill>
                            <a:schemeClr val="dk1"/>
                          </a:solidFill>
                          <a:effectLst/>
                          <a:latin typeface="Arial" panose="020B0604020202020204" pitchFamily="34" charset="0"/>
                          <a:ea typeface="+mn-ea"/>
                          <a:cs typeface="+mn-cs"/>
                        </a:rPr>
                        <a:t>3</a:t>
                      </a:r>
                      <a:endParaRPr lang="en-US" sz="1400" b="0" i="0" u="none" strike="noStrike" kern="1200" dirty="0">
                        <a:solidFill>
                          <a:schemeClr val="dk1"/>
                        </a:solidFill>
                        <a:effectLst/>
                        <a:latin typeface="Arial" panose="020B0604020202020204" pitchFamily="34" charset="0"/>
                        <a:ea typeface="+mn-ea"/>
                        <a:cs typeface="+mn-cs"/>
                      </a:endParaRPr>
                    </a:p>
                    <a:p>
                      <a:pPr marL="0" marR="0" indent="0" algn="l" rtl="0" eaLnBrk="1" fontAlgn="ctr" latinLnBrk="0" hangingPunct="1">
                        <a:spcBef>
                          <a:spcPts val="0"/>
                        </a:spcBef>
                        <a:spcAft>
                          <a:spcPts val="0"/>
                        </a:spcAft>
                      </a:pP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5985291"/>
                  </a:ext>
                </a:extLst>
              </a:tr>
              <a:tr h="410226">
                <a:tc>
                  <a:txBody>
                    <a:bodyPr/>
                    <a:lstStyle/>
                    <a:p>
                      <a:pPr marL="0" marR="0" indent="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开发交付标准想法多元化</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zh-CN" altLang="en-US" sz="1400" b="0" i="0" u="none" strike="noStrike" kern="1200" dirty="0">
                          <a:solidFill>
                            <a:schemeClr val="dk1"/>
                          </a:solidFill>
                          <a:effectLst/>
                          <a:latin typeface="Arial" panose="020B0604020202020204" pitchFamily="34" charset="0"/>
                          <a:ea typeface="+mn-ea"/>
                          <a:cs typeface="+mn-cs"/>
                        </a:rPr>
                        <a:t>已解决</a:t>
                      </a:r>
                      <a:r>
                        <a:rPr lang="en-US" sz="1400" b="0" i="0" u="none" strike="noStrike" kern="1200" dirty="0">
                          <a:solidFill>
                            <a:schemeClr val="dk1"/>
                          </a:solidFill>
                          <a:effectLst/>
                          <a:latin typeface="Arial" panose="020B0604020202020204" pitchFamily="34" charset="0"/>
                          <a:ea typeface="+mn-ea"/>
                          <a:cs typeface="+mn-cs"/>
                        </a:rPr>
                        <a:t> </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400" b="0" i="0" u="none" strike="noStrike" kern="1200" dirty="0">
                          <a:solidFill>
                            <a:schemeClr val="dk1"/>
                          </a:solidFill>
                          <a:effectLst/>
                          <a:latin typeface="Arial" panose="020B0604020202020204" pitchFamily="34" charset="0"/>
                          <a:ea typeface="+mn-ea"/>
                          <a:cs typeface="+mn-cs"/>
                        </a:rPr>
                        <a:t> </a:t>
                      </a:r>
                      <a:r>
                        <a:rPr lang="zh-CN" altLang="en-US" sz="1400" b="0" i="0" u="none" strike="noStrike" kern="1200" dirty="0">
                          <a:solidFill>
                            <a:schemeClr val="dk1"/>
                          </a:solidFill>
                          <a:effectLst/>
                          <a:latin typeface="Arial" panose="020B0604020202020204" pitchFamily="34" charset="0"/>
                          <a:ea typeface="+mn-ea"/>
                          <a:cs typeface="+mn-cs"/>
                        </a:rPr>
                        <a:t>线下及时沟通</a:t>
                      </a: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r>
                        <a:rPr lang="en-US" sz="1400" b="0" i="0" u="none" strike="noStrike" kern="1200" dirty="0">
                          <a:solidFill>
                            <a:schemeClr val="dk1"/>
                          </a:solidFill>
                          <a:effectLst/>
                          <a:latin typeface="Arial" panose="020B0604020202020204" pitchFamily="34" charset="0"/>
                          <a:ea typeface="+mn-ea"/>
                          <a:cs typeface="+mn-cs"/>
                        </a:rPr>
                        <a:t> </a:t>
                      </a: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chemeClr val="dk1"/>
                          </a:solidFill>
                          <a:effectLst/>
                          <a:latin typeface="Arial" panose="020B0604020202020204" pitchFamily="34" charset="0"/>
                          <a:ea typeface="+mn-ea"/>
                          <a:cs typeface="+mn-cs"/>
                        </a:rPr>
                        <a:t>Sprint2</a:t>
                      </a:r>
                      <a:r>
                        <a:rPr lang="zh-CN" altLang="en-US" sz="1400" b="0" i="0" u="none" strike="noStrike" kern="1200" dirty="0">
                          <a:solidFill>
                            <a:schemeClr val="dk1"/>
                          </a:solidFill>
                          <a:effectLst/>
                          <a:latin typeface="Arial" panose="020B0604020202020204" pitchFamily="34" charset="0"/>
                          <a:ea typeface="+mn-ea"/>
                          <a:cs typeface="+mn-cs"/>
                        </a:rPr>
                        <a:t>～</a:t>
                      </a:r>
                      <a:r>
                        <a:rPr lang="en-US" altLang="zh-CN" sz="1400" b="0" i="0" u="none" strike="noStrike" kern="1200" dirty="0">
                          <a:solidFill>
                            <a:schemeClr val="dk1"/>
                          </a:solidFill>
                          <a:effectLst/>
                          <a:latin typeface="Arial" panose="020B0604020202020204" pitchFamily="34" charset="0"/>
                          <a:ea typeface="+mn-ea"/>
                          <a:cs typeface="+mn-cs"/>
                        </a:rPr>
                        <a:t>3</a:t>
                      </a: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90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2518107"/>
                  </a:ext>
                </a:extLst>
              </a:tr>
              <a:tr h="410226">
                <a:tc>
                  <a:txBody>
                    <a:bodyPr/>
                    <a:lstStyle/>
                    <a:p>
                      <a:pPr marL="0" marR="0" indent="0" algn="l" rtl="0" eaLnBrk="1" fontAlgn="ctr" latinLnBrk="0" hangingPunct="1">
                        <a:spcBef>
                          <a:spcPts val="0"/>
                        </a:spcBef>
                        <a:spcAft>
                          <a:spcPts val="0"/>
                        </a:spcAft>
                      </a:pP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eaLnBrk="1" fontAlgn="ctr" latinLnBrk="0" hangingPunct="1">
                        <a:spcBef>
                          <a:spcPts val="0"/>
                        </a:spcBef>
                        <a:spcAft>
                          <a:spcPts val="0"/>
                        </a:spcAft>
                      </a:pPr>
                      <a:endParaRPr lang="en-US" sz="1400" b="0" i="0" u="none" strike="noStrike" kern="1200" dirty="0">
                        <a:solidFill>
                          <a:schemeClr val="dk1"/>
                        </a:solidFill>
                        <a:effectLst/>
                        <a:latin typeface="Arial" panose="020B0604020202020204" pitchFamily="34" charset="0"/>
                        <a:ea typeface="+mn-ea"/>
                        <a:cs typeface="+mn-cs"/>
                      </a:endParaRPr>
                    </a:p>
                  </a:txBody>
                  <a:tcPr marR="9525" marT="9525" marB="0"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9050" cap="flat" cmpd="sng" algn="ctr">
                      <a:solidFill>
                        <a:schemeClr val="bg2">
                          <a:lumMod val="75000"/>
                        </a:schemeClr>
                      </a:solidFill>
                      <a:prstDash val="sysDot"/>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00549"/>
                  </a:ext>
                </a:extLst>
              </a:tr>
            </a:tbl>
          </a:graphicData>
        </a:graphic>
      </p:graphicFrame>
      <p:sp>
        <p:nvSpPr>
          <p:cNvPr id="4" name="Footer Placeholder 3">
            <a:extLst>
              <a:ext uri="{FF2B5EF4-FFF2-40B4-BE49-F238E27FC236}">
                <a16:creationId xmlns:a16="http://schemas.microsoft.com/office/drawing/2014/main" id="{776825F2-F48C-1549-807E-5449B7C2855F}"/>
              </a:ext>
            </a:extLst>
          </p:cNvPr>
          <p:cNvSpPr>
            <a:spLocks noGrp="1"/>
          </p:cNvSpPr>
          <p:nvPr>
            <p:ph type="ftr" sz="quarter" idx="11"/>
          </p:nvPr>
        </p:nvSpPr>
        <p:spPr/>
        <p:txBody>
          <a:bodyPr/>
          <a:lstStyle/>
          <a:p>
            <a:r>
              <a:rPr lang="en-US"/>
              <a:t>© 2022 Cognizant</a:t>
            </a:r>
          </a:p>
        </p:txBody>
      </p:sp>
      <p:sp>
        <p:nvSpPr>
          <p:cNvPr id="2" name="Slide Number Placeholder 1">
            <a:extLst>
              <a:ext uri="{FF2B5EF4-FFF2-40B4-BE49-F238E27FC236}">
                <a16:creationId xmlns:a16="http://schemas.microsoft.com/office/drawing/2014/main" id="{AD49DD79-F040-5640-8BF3-ED0F7E3124F2}"/>
              </a:ext>
            </a:extLst>
          </p:cNvPr>
          <p:cNvSpPr>
            <a:spLocks noGrp="1"/>
          </p:cNvSpPr>
          <p:nvPr>
            <p:ph type="sldNum" sz="quarter" idx="12"/>
          </p:nvPr>
        </p:nvSpPr>
        <p:spPr/>
        <p:txBody>
          <a:bodyPr/>
          <a:lstStyle/>
          <a:p>
            <a:fld id="{2EFEF571-C9B4-4D92-A7F7-315B894862A8}" type="slidenum">
              <a:rPr lang="en-US" dirty="0" smtClean="0"/>
              <a:pPr/>
              <a:t>31</a:t>
            </a:fld>
            <a:endParaRPr lang="en-US"/>
          </a:p>
        </p:txBody>
      </p:sp>
      <p:sp>
        <p:nvSpPr>
          <p:cNvPr id="9" name="Title 1">
            <a:extLst>
              <a:ext uri="{FF2B5EF4-FFF2-40B4-BE49-F238E27FC236}">
                <a16:creationId xmlns:a16="http://schemas.microsoft.com/office/drawing/2014/main" id="{93CD1251-6DDB-4BD8-BFB1-9E8264645C94}"/>
              </a:ext>
            </a:extLst>
          </p:cNvPr>
          <p:cNvSpPr>
            <a:spLocks noGrp="1"/>
          </p:cNvSpPr>
          <p:nvPr>
            <p:ph type="title"/>
          </p:nvPr>
        </p:nvSpPr>
        <p:spPr>
          <a:xfrm>
            <a:off x="299881" y="228601"/>
            <a:ext cx="10808209" cy="307777"/>
          </a:xfrm>
        </p:spPr>
        <p:txBody>
          <a:bodyPr/>
          <a:lstStyle/>
          <a:p>
            <a:r>
              <a:rPr lang="en-US" altLang="zh-CN" sz="3600" dirty="0"/>
              <a:t>Challenge</a:t>
            </a:r>
            <a:endParaRPr lang="en-US" sz="3600" dirty="0"/>
          </a:p>
        </p:txBody>
      </p:sp>
    </p:spTree>
    <p:extLst>
      <p:ext uri="{BB962C8B-B14F-4D97-AF65-F5344CB8AC3E}">
        <p14:creationId xmlns:p14="http://schemas.microsoft.com/office/powerpoint/2010/main" val="3453349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558157-34C4-0D4E-8EF5-10555BDC7059}"/>
              </a:ext>
            </a:extLst>
          </p:cNvPr>
          <p:cNvSpPr>
            <a:spLocks noGrp="1"/>
          </p:cNvSpPr>
          <p:nvPr>
            <p:ph type="ftr" sz="quarter" idx="11"/>
          </p:nvPr>
        </p:nvSpPr>
        <p:spPr/>
        <p:txBody>
          <a:bodyPr/>
          <a:lstStyle/>
          <a:p>
            <a:r>
              <a:rPr lang="en-US"/>
              <a:t>© 2022 Cognizant</a:t>
            </a:r>
          </a:p>
        </p:txBody>
      </p:sp>
      <p:sp>
        <p:nvSpPr>
          <p:cNvPr id="9" name="Slide Number Placeholder 8">
            <a:extLst>
              <a:ext uri="{FF2B5EF4-FFF2-40B4-BE49-F238E27FC236}">
                <a16:creationId xmlns:a16="http://schemas.microsoft.com/office/drawing/2014/main" id="{65829ED1-EEE0-AB45-9141-7B0D36940696}"/>
              </a:ext>
            </a:extLst>
          </p:cNvPr>
          <p:cNvSpPr>
            <a:spLocks noGrp="1"/>
          </p:cNvSpPr>
          <p:nvPr>
            <p:ph type="sldNum" sz="quarter" idx="12"/>
          </p:nvPr>
        </p:nvSpPr>
        <p:spPr/>
        <p:txBody>
          <a:bodyPr/>
          <a:lstStyle/>
          <a:p>
            <a:fld id="{2EFEF571-C9B4-4D92-A7F7-315B894862A8}" type="slidenum">
              <a:rPr lang="en-US" dirty="0" smtClean="0"/>
              <a:pPr/>
              <a:t>32</a:t>
            </a:fld>
            <a:endParaRPr lang="en-US"/>
          </a:p>
        </p:txBody>
      </p:sp>
      <p:sp>
        <p:nvSpPr>
          <p:cNvPr id="84" name="Rounded Rectangle 83">
            <a:extLst>
              <a:ext uri="{FF2B5EF4-FFF2-40B4-BE49-F238E27FC236}">
                <a16:creationId xmlns:a16="http://schemas.microsoft.com/office/drawing/2014/main" id="{031E5D19-B56A-824A-AA5A-6BBCB9EB03D3}"/>
              </a:ext>
            </a:extLst>
          </p:cNvPr>
          <p:cNvSpPr/>
          <p:nvPr/>
        </p:nvSpPr>
        <p:spPr>
          <a:xfrm>
            <a:off x="3384147" y="2420143"/>
            <a:ext cx="4277477" cy="752929"/>
          </a:xfrm>
          <a:prstGeom prst="roundRect">
            <a:avLst>
              <a:gd name="adj" fmla="val 4035"/>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wrap="none" lIns="121900" tIns="60949" rIns="121900" bIns="60949" rtlCol="0" anchor="t">
            <a:spAutoFit/>
          </a:bodyPr>
          <a:lstStyle/>
          <a:p>
            <a:pPr marL="514350"/>
            <a:r>
              <a:rPr lang="en-US" sz="4000" dirty="0">
                <a:solidFill>
                  <a:schemeClr val="tx2"/>
                </a:solidFill>
              </a:rPr>
              <a:t>Project Member </a:t>
            </a:r>
          </a:p>
        </p:txBody>
      </p:sp>
      <p:pic>
        <p:nvPicPr>
          <p:cNvPr id="3" name="Graphic 75">
            <a:extLst>
              <a:ext uri="{FF2B5EF4-FFF2-40B4-BE49-F238E27FC236}">
                <a16:creationId xmlns:a16="http://schemas.microsoft.com/office/drawing/2014/main" id="{0EE00A94-5A85-E573-FBA7-6544AA1AD29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900966" y="2485238"/>
            <a:ext cx="943762" cy="943762"/>
          </a:xfrm>
          <a:prstGeom prst="rect">
            <a:avLst/>
          </a:prstGeom>
        </p:spPr>
      </p:pic>
    </p:spTree>
    <p:extLst>
      <p:ext uri="{BB962C8B-B14F-4D97-AF65-F5344CB8AC3E}">
        <p14:creationId xmlns:p14="http://schemas.microsoft.com/office/powerpoint/2010/main" val="3175638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493561" y="6531227"/>
            <a:ext cx="75342" cy="164212"/>
          </a:xfrm>
        </p:spPr>
        <p:txBody>
          <a:bodyPr/>
          <a:lstStyle/>
          <a:p>
            <a:fld id="{2EFEF571-C9B4-4D92-A7F7-315B894862A8}" type="slidenum">
              <a:rPr lang="en-US" smtClean="0">
                <a:latin typeface="+mn-lt"/>
              </a:rPr>
              <a:pPr/>
              <a:t>33</a:t>
            </a:fld>
            <a:endParaRPr lang="en-US" dirty="0">
              <a:latin typeface="+mn-lt"/>
            </a:endParaRPr>
          </a:p>
        </p:txBody>
      </p:sp>
      <p:sp>
        <p:nvSpPr>
          <p:cNvPr id="4" name="Title 3"/>
          <p:cNvSpPr>
            <a:spLocks noGrp="1"/>
          </p:cNvSpPr>
          <p:nvPr>
            <p:ph type="title"/>
          </p:nvPr>
        </p:nvSpPr>
        <p:spPr>
          <a:xfrm>
            <a:off x="-16489" y="49724"/>
            <a:ext cx="3491994" cy="245322"/>
          </a:xfrm>
        </p:spPr>
        <p:txBody>
          <a:bodyPr/>
          <a:lstStyle/>
          <a:p>
            <a:r>
              <a:rPr lang="en-US" sz="3600" dirty="0"/>
              <a:t>Team Introduction</a:t>
            </a:r>
          </a:p>
        </p:txBody>
      </p:sp>
      <p:sp>
        <p:nvSpPr>
          <p:cNvPr id="2" name="Footer Placeholder 1"/>
          <p:cNvSpPr>
            <a:spLocks noGrp="1"/>
          </p:cNvSpPr>
          <p:nvPr>
            <p:ph type="ftr" sz="quarter" idx="3"/>
          </p:nvPr>
        </p:nvSpPr>
        <p:spPr>
          <a:xfrm>
            <a:off x="860609" y="6445786"/>
            <a:ext cx="6096000" cy="249655"/>
          </a:xfrm>
        </p:spPr>
        <p:txBody>
          <a:bodyPr/>
          <a:lstStyle/>
          <a:p>
            <a:r>
              <a:rPr lang="en-US" dirty="0">
                <a:latin typeface="+mn-lt"/>
              </a:rPr>
              <a:t>© 2021 Cognizant</a:t>
            </a:r>
          </a:p>
        </p:txBody>
      </p:sp>
      <p:sp>
        <p:nvSpPr>
          <p:cNvPr id="72" name="Double Bracket 71"/>
          <p:cNvSpPr/>
          <p:nvPr/>
        </p:nvSpPr>
        <p:spPr>
          <a:xfrm>
            <a:off x="225283" y="769289"/>
            <a:ext cx="1310464" cy="495264"/>
          </a:xfrm>
          <a:prstGeom prst="bracketPair">
            <a:avLst/>
          </a:prstGeom>
          <a:solidFill>
            <a:schemeClr val="accent2"/>
          </a:solidFill>
          <a:ln>
            <a:noFill/>
          </a:ln>
          <a:effectLst>
            <a:outerShdw blurRad="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eaLnBrk="0" fontAlgn="base" hangingPunct="0">
              <a:spcBef>
                <a:spcPts val="200"/>
              </a:spcBef>
            </a:pPr>
            <a:r>
              <a:rPr lang="en-US" sz="1867" b="1" dirty="0">
                <a:solidFill>
                  <a:schemeClr val="bg1"/>
                </a:solidFill>
                <a:latin typeface="Arial" panose="020B0604020202020204"/>
              </a:rPr>
              <a:t> Scrum Team</a:t>
            </a:r>
          </a:p>
        </p:txBody>
      </p:sp>
      <p:sp>
        <p:nvSpPr>
          <p:cNvPr id="27" name="AutoShape 2" descr="Ren, Ling (Cognizant)">
            <a:extLst>
              <a:ext uri="{FF2B5EF4-FFF2-40B4-BE49-F238E27FC236}">
                <a16:creationId xmlns:a16="http://schemas.microsoft.com/office/drawing/2014/main" id="{04583444-2466-CEC8-005F-5D0238AB48DF}"/>
              </a:ext>
            </a:extLst>
          </p:cNvPr>
          <p:cNvSpPr>
            <a:spLocks noChangeAspect="1" noChangeArrowheads="1"/>
          </p:cNvSpPr>
          <p:nvPr/>
        </p:nvSpPr>
        <p:spPr bwMode="auto">
          <a:xfrm>
            <a:off x="6272286" y="277562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2FDB1ED7-F49C-494D-C39D-FD3E2A65DC5C}"/>
              </a:ext>
            </a:extLst>
          </p:cNvPr>
          <p:cNvGrpSpPr/>
          <p:nvPr/>
        </p:nvGrpSpPr>
        <p:grpSpPr>
          <a:xfrm>
            <a:off x="4995895" y="314813"/>
            <a:ext cx="3821197" cy="1441538"/>
            <a:chOff x="5351298" y="610212"/>
            <a:chExt cx="3821197" cy="1441538"/>
          </a:xfrm>
        </p:grpSpPr>
        <p:sp>
          <p:nvSpPr>
            <p:cNvPr id="51" name="Arc 50">
              <a:extLst>
                <a:ext uri="{FF2B5EF4-FFF2-40B4-BE49-F238E27FC236}">
                  <a16:creationId xmlns:a16="http://schemas.microsoft.com/office/drawing/2014/main" id="{E614CA7A-2FFA-9C1A-0AD6-2A89CF3C8FB8}"/>
                </a:ext>
              </a:extLst>
            </p:cNvPr>
            <p:cNvSpPr/>
            <p:nvPr/>
          </p:nvSpPr>
          <p:spPr>
            <a:xfrm rot="10800000">
              <a:off x="6316050" y="660889"/>
              <a:ext cx="942182" cy="884186"/>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nvGrpSpPr>
            <p:cNvPr id="9" name="Group 8">
              <a:extLst>
                <a:ext uri="{FF2B5EF4-FFF2-40B4-BE49-F238E27FC236}">
                  <a16:creationId xmlns:a16="http://schemas.microsoft.com/office/drawing/2014/main" id="{D340130E-8645-2BFB-3F62-DA48AC449485}"/>
                </a:ext>
              </a:extLst>
            </p:cNvPr>
            <p:cNvGrpSpPr/>
            <p:nvPr/>
          </p:nvGrpSpPr>
          <p:grpSpPr>
            <a:xfrm>
              <a:off x="5351298" y="610212"/>
              <a:ext cx="3821197" cy="1441538"/>
              <a:chOff x="5288856" y="659385"/>
              <a:chExt cx="3821197" cy="1441538"/>
            </a:xfrm>
          </p:grpSpPr>
          <p:grpSp>
            <p:nvGrpSpPr>
              <p:cNvPr id="6" name="Group 5">
                <a:extLst>
                  <a:ext uri="{FF2B5EF4-FFF2-40B4-BE49-F238E27FC236}">
                    <a16:creationId xmlns:a16="http://schemas.microsoft.com/office/drawing/2014/main" id="{B430E215-7E5E-A768-8506-67E2DC1736E3}"/>
                  </a:ext>
                </a:extLst>
              </p:cNvPr>
              <p:cNvGrpSpPr/>
              <p:nvPr/>
            </p:nvGrpSpPr>
            <p:grpSpPr>
              <a:xfrm>
                <a:off x="5288856" y="659385"/>
                <a:ext cx="3821197" cy="1441538"/>
                <a:chOff x="5288856" y="659385"/>
                <a:chExt cx="3821197" cy="1441538"/>
              </a:xfrm>
            </p:grpSpPr>
            <p:grpSp>
              <p:nvGrpSpPr>
                <p:cNvPr id="95" name="Group 94">
                  <a:extLst>
                    <a:ext uri="{FF2B5EF4-FFF2-40B4-BE49-F238E27FC236}">
                      <a16:creationId xmlns:a16="http://schemas.microsoft.com/office/drawing/2014/main" id="{2A8FB372-652E-4A8B-B0E9-4AEEA422E022}"/>
                    </a:ext>
                  </a:extLst>
                </p:cNvPr>
                <p:cNvGrpSpPr/>
                <p:nvPr/>
              </p:nvGrpSpPr>
              <p:grpSpPr>
                <a:xfrm>
                  <a:off x="5288856" y="659385"/>
                  <a:ext cx="3821197" cy="1441538"/>
                  <a:chOff x="1769376" y="789261"/>
                  <a:chExt cx="4016546" cy="1614622"/>
                </a:xfrm>
              </p:grpSpPr>
              <p:sp>
                <p:nvSpPr>
                  <p:cNvPr id="96" name="TextBox 95">
                    <a:extLst>
                      <a:ext uri="{FF2B5EF4-FFF2-40B4-BE49-F238E27FC236}">
                        <a16:creationId xmlns:a16="http://schemas.microsoft.com/office/drawing/2014/main" id="{06AA38B7-6CD1-4AE4-B94D-80B44DC41848}"/>
                      </a:ext>
                    </a:extLst>
                  </p:cNvPr>
                  <p:cNvSpPr txBox="1"/>
                  <p:nvPr/>
                </p:nvSpPr>
                <p:spPr>
                  <a:xfrm>
                    <a:off x="1769376" y="1806277"/>
                    <a:ext cx="4016546" cy="597606"/>
                  </a:xfrm>
                  <a:prstGeom prst="rect">
                    <a:avLst/>
                  </a:prstGeom>
                  <a:noFill/>
                </p:spPr>
                <p:txBody>
                  <a:bodyPr wrap="square">
                    <a:spAutoFit/>
                  </a:bodyPr>
                  <a:lstStyle/>
                  <a:p>
                    <a:pPr marL="685766" defTabSz="609570">
                      <a:defRPr/>
                    </a:pPr>
                    <a:r>
                      <a:rPr lang="en-US" sz="1467" b="1" kern="0" dirty="0">
                        <a:solidFill>
                          <a:sysClr val="windowText" lastClr="000000"/>
                        </a:solidFill>
                        <a:latin typeface="Arial" panose="020B0604020202020204"/>
                        <a:ea typeface="Segoe UI" panose="020B0502040204020203" pitchFamily="34" charset="0"/>
                        <a:cs typeface="Segoe UI" panose="020B0502040204020203" pitchFamily="34" charset="0"/>
                      </a:rPr>
                      <a:t>    Julie Wang</a:t>
                    </a:r>
                  </a:p>
                  <a:p>
                    <a:pPr marL="685766" defTabSz="609570">
                      <a:defRPr/>
                    </a:pPr>
                    <a:r>
                      <a:rPr lang="en-US" sz="1400" i="1" kern="0" dirty="0">
                        <a:solidFill>
                          <a:srgbClr val="0033A0"/>
                        </a:solidFill>
                        <a:latin typeface="Arial" panose="020B0604020202020204"/>
                        <a:cs typeface="Segoe UI" panose="020B0502040204020203" pitchFamily="34" charset="0"/>
                      </a:rPr>
                      <a:t>             SM</a:t>
                    </a:r>
                  </a:p>
                </p:txBody>
              </p:sp>
              <p:sp>
                <p:nvSpPr>
                  <p:cNvPr id="101" name="Oval 100">
                    <a:extLst>
                      <a:ext uri="{FF2B5EF4-FFF2-40B4-BE49-F238E27FC236}">
                        <a16:creationId xmlns:a16="http://schemas.microsoft.com/office/drawing/2014/main" id="{5A12F9D8-183A-4247-AD3D-CD35E095DF9F}"/>
                      </a:ext>
                    </a:extLst>
                  </p:cNvPr>
                  <p:cNvSpPr/>
                  <p:nvPr/>
                </p:nvSpPr>
                <p:spPr>
                  <a:xfrm rot="10800000">
                    <a:off x="2848285" y="789261"/>
                    <a:ext cx="990350" cy="990349"/>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pic>
              <p:nvPicPr>
                <p:cNvPr id="50" name="Picture 49">
                  <a:extLst>
                    <a:ext uri="{FF2B5EF4-FFF2-40B4-BE49-F238E27FC236}">
                      <a16:creationId xmlns:a16="http://schemas.microsoft.com/office/drawing/2014/main" id="{676E8269-E6F0-B594-6736-8321762BCC07}"/>
                    </a:ext>
                  </a:extLst>
                </p:cNvPr>
                <p:cNvPicPr>
                  <a:picLocks noChangeAspect="1"/>
                </p:cNvPicPr>
                <p:nvPr/>
              </p:nvPicPr>
              <p:blipFill>
                <a:blip r:embed="rId3"/>
                <a:stretch>
                  <a:fillRect/>
                </a:stretch>
              </p:blipFill>
              <p:spPr>
                <a:xfrm>
                  <a:off x="6412571" y="776157"/>
                  <a:ext cx="626052" cy="626052"/>
                </a:xfrm>
                <a:prstGeom prst="rect">
                  <a:avLst/>
                </a:prstGeom>
              </p:spPr>
            </p:pic>
          </p:grpSp>
          <p:sp>
            <p:nvSpPr>
              <p:cNvPr id="52" name="Arc 51">
                <a:extLst>
                  <a:ext uri="{FF2B5EF4-FFF2-40B4-BE49-F238E27FC236}">
                    <a16:creationId xmlns:a16="http://schemas.microsoft.com/office/drawing/2014/main" id="{FE42D6DE-A1EA-8093-58B6-84086874C1BB}"/>
                  </a:ext>
                </a:extLst>
              </p:cNvPr>
              <p:cNvSpPr/>
              <p:nvPr/>
            </p:nvSpPr>
            <p:spPr>
              <a:xfrm rot="9900000">
                <a:off x="6419492" y="736267"/>
                <a:ext cx="776817" cy="728998"/>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grpSp>
        <p:nvGrpSpPr>
          <p:cNvPr id="19" name="Group 18">
            <a:extLst>
              <a:ext uri="{FF2B5EF4-FFF2-40B4-BE49-F238E27FC236}">
                <a16:creationId xmlns:a16="http://schemas.microsoft.com/office/drawing/2014/main" id="{7694ECDF-029B-E0BD-3AAA-369D7EA06166}"/>
              </a:ext>
            </a:extLst>
          </p:cNvPr>
          <p:cNvGrpSpPr/>
          <p:nvPr/>
        </p:nvGrpSpPr>
        <p:grpSpPr>
          <a:xfrm>
            <a:off x="3315744" y="330169"/>
            <a:ext cx="3491994" cy="1529890"/>
            <a:chOff x="2293997" y="660297"/>
            <a:chExt cx="3491994" cy="1529890"/>
          </a:xfrm>
        </p:grpSpPr>
        <p:grpSp>
          <p:nvGrpSpPr>
            <p:cNvPr id="18" name="Group 17">
              <a:extLst>
                <a:ext uri="{FF2B5EF4-FFF2-40B4-BE49-F238E27FC236}">
                  <a16:creationId xmlns:a16="http://schemas.microsoft.com/office/drawing/2014/main" id="{87A1290B-75BA-B9D2-55A6-62F4BDACC91A}"/>
                </a:ext>
              </a:extLst>
            </p:cNvPr>
            <p:cNvGrpSpPr/>
            <p:nvPr/>
          </p:nvGrpSpPr>
          <p:grpSpPr>
            <a:xfrm>
              <a:off x="2293997" y="660297"/>
              <a:ext cx="3491994" cy="1529890"/>
              <a:chOff x="2425092" y="660831"/>
              <a:chExt cx="3491994" cy="1529890"/>
            </a:xfrm>
          </p:grpSpPr>
          <p:grpSp>
            <p:nvGrpSpPr>
              <p:cNvPr id="5" name="Group 4">
                <a:extLst>
                  <a:ext uri="{FF2B5EF4-FFF2-40B4-BE49-F238E27FC236}">
                    <a16:creationId xmlns:a16="http://schemas.microsoft.com/office/drawing/2014/main" id="{7B33C2D6-F388-C687-9132-8137CA7F6977}"/>
                  </a:ext>
                </a:extLst>
              </p:cNvPr>
              <p:cNvGrpSpPr/>
              <p:nvPr/>
            </p:nvGrpSpPr>
            <p:grpSpPr>
              <a:xfrm>
                <a:off x="2425092" y="660831"/>
                <a:ext cx="3491994" cy="1529890"/>
                <a:chOff x="2403515" y="663549"/>
                <a:chExt cx="3491994" cy="1529890"/>
              </a:xfrm>
            </p:grpSpPr>
            <p:grpSp>
              <p:nvGrpSpPr>
                <p:cNvPr id="85" name="Group 84">
                  <a:extLst>
                    <a:ext uri="{FF2B5EF4-FFF2-40B4-BE49-F238E27FC236}">
                      <a16:creationId xmlns:a16="http://schemas.microsoft.com/office/drawing/2014/main" id="{666D980F-80D8-40CD-9023-CEAFFD93B267}"/>
                    </a:ext>
                  </a:extLst>
                </p:cNvPr>
                <p:cNvGrpSpPr/>
                <p:nvPr/>
              </p:nvGrpSpPr>
              <p:grpSpPr>
                <a:xfrm>
                  <a:off x="2403515" y="663549"/>
                  <a:ext cx="3491994" cy="1529890"/>
                  <a:chOff x="-377811" y="789261"/>
                  <a:chExt cx="3633769" cy="1594252"/>
                </a:xfrm>
              </p:grpSpPr>
              <p:sp>
                <p:nvSpPr>
                  <p:cNvPr id="93" name="Oval 92">
                    <a:extLst>
                      <a:ext uri="{FF2B5EF4-FFF2-40B4-BE49-F238E27FC236}">
                        <a16:creationId xmlns:a16="http://schemas.microsoft.com/office/drawing/2014/main" id="{DA6406A5-3E30-44F9-96B6-F13D9BB25F20}"/>
                      </a:ext>
                    </a:extLst>
                  </p:cNvPr>
                  <p:cNvSpPr/>
                  <p:nvPr/>
                </p:nvSpPr>
                <p:spPr>
                  <a:xfrm rot="10800000">
                    <a:off x="679397" y="789261"/>
                    <a:ext cx="990349" cy="995493"/>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90" name="TextBox 89">
                    <a:extLst>
                      <a:ext uri="{FF2B5EF4-FFF2-40B4-BE49-F238E27FC236}">
                        <a16:creationId xmlns:a16="http://schemas.microsoft.com/office/drawing/2014/main" id="{EA1F2347-C199-4583-B745-BC26175A11CC}"/>
                      </a:ext>
                    </a:extLst>
                  </p:cNvPr>
                  <p:cNvSpPr txBox="1"/>
                  <p:nvPr/>
                </p:nvSpPr>
                <p:spPr>
                  <a:xfrm>
                    <a:off x="-377811" y="1785411"/>
                    <a:ext cx="3633769" cy="598102"/>
                  </a:xfrm>
                  <a:prstGeom prst="rect">
                    <a:avLst/>
                  </a:prstGeom>
                  <a:noFill/>
                </p:spPr>
                <p:txBody>
                  <a:bodyPr wrap="square">
                    <a:spAutoFit/>
                  </a:bodyPr>
                  <a:lstStyle/>
                  <a:p>
                    <a:pPr marL="685766" defTabSz="609570">
                      <a:defRPr/>
                    </a:pPr>
                    <a:r>
                      <a:rPr lang="en-US" sz="1467" b="1" kern="0" dirty="0">
                        <a:solidFill>
                          <a:sysClr val="windowText" lastClr="000000"/>
                        </a:solidFill>
                        <a:latin typeface="Arial" panose="020B0604020202020204"/>
                        <a:ea typeface="Segoe UI" panose="020B0502040204020203" pitchFamily="34" charset="0"/>
                        <a:cs typeface="Segoe UI" panose="020B0502040204020203" pitchFamily="34" charset="0"/>
                      </a:rPr>
                      <a:t>    Yang </a:t>
                    </a:r>
                    <a:r>
                      <a:rPr lang="en-US" sz="1467" b="1" kern="0" dirty="0" err="1">
                        <a:solidFill>
                          <a:sysClr val="windowText" lastClr="000000"/>
                        </a:solidFill>
                        <a:latin typeface="Arial" panose="020B0604020202020204"/>
                        <a:ea typeface="Segoe UI" panose="020B0502040204020203" pitchFamily="34" charset="0"/>
                        <a:cs typeface="Segoe UI" panose="020B0502040204020203" pitchFamily="34" charset="0"/>
                      </a:rPr>
                      <a:t>Yang</a:t>
                    </a:r>
                    <a:endParaRPr lang="en-US" sz="1467" b="1" kern="0" dirty="0">
                      <a:solidFill>
                        <a:sysClr val="windowText" lastClr="000000"/>
                      </a:solidFill>
                      <a:latin typeface="Arial" panose="020B0604020202020204"/>
                      <a:ea typeface="Segoe UI" panose="020B0502040204020203" pitchFamily="34" charset="0"/>
                      <a:cs typeface="Segoe UI" panose="020B0502040204020203" pitchFamily="34" charset="0"/>
                    </a:endParaRPr>
                  </a:p>
                  <a:p>
                    <a:pPr marL="685766" defTabSz="609570">
                      <a:defRPr/>
                    </a:pPr>
                    <a:r>
                      <a:rPr lang="en-US" sz="1400" i="1" kern="0" dirty="0">
                        <a:solidFill>
                          <a:srgbClr val="0033A0"/>
                        </a:solidFill>
                        <a:latin typeface="Arial" panose="020B0604020202020204"/>
                        <a:cs typeface="Segoe UI" panose="020B0502040204020203" pitchFamily="34" charset="0"/>
                      </a:rPr>
                      <a:t>            PO</a:t>
                    </a:r>
                    <a:endParaRPr lang="en-US" sz="1200" dirty="0"/>
                  </a:p>
                </p:txBody>
              </p:sp>
            </p:grpSp>
            <p:pic>
              <p:nvPicPr>
                <p:cNvPr id="22" name="Picture 21">
                  <a:extLst>
                    <a:ext uri="{FF2B5EF4-FFF2-40B4-BE49-F238E27FC236}">
                      <a16:creationId xmlns:a16="http://schemas.microsoft.com/office/drawing/2014/main" id="{437C8F11-D68A-F925-1401-18025026F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56233" y="810458"/>
                  <a:ext cx="618457" cy="618457"/>
                </a:xfrm>
                <a:prstGeom prst="rect">
                  <a:avLst/>
                </a:prstGeom>
                <a:noFill/>
              </p:spPr>
            </p:pic>
          </p:grpSp>
          <p:sp>
            <p:nvSpPr>
              <p:cNvPr id="26" name="Arc 25">
                <a:extLst>
                  <a:ext uri="{FF2B5EF4-FFF2-40B4-BE49-F238E27FC236}">
                    <a16:creationId xmlns:a16="http://schemas.microsoft.com/office/drawing/2014/main" id="{62E53AAD-A19A-C011-011A-33E07125EF8F}"/>
                  </a:ext>
                </a:extLst>
              </p:cNvPr>
              <p:cNvSpPr/>
              <p:nvPr/>
            </p:nvSpPr>
            <p:spPr>
              <a:xfrm rot="10800000">
                <a:off x="3394263" y="688842"/>
                <a:ext cx="951710" cy="950368"/>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53" name="Arc 52">
              <a:extLst>
                <a:ext uri="{FF2B5EF4-FFF2-40B4-BE49-F238E27FC236}">
                  <a16:creationId xmlns:a16="http://schemas.microsoft.com/office/drawing/2014/main" id="{6C387667-FE2A-EB3A-B1C8-583D3CB50969}"/>
                </a:ext>
              </a:extLst>
            </p:cNvPr>
            <p:cNvSpPr/>
            <p:nvPr/>
          </p:nvSpPr>
          <p:spPr>
            <a:xfrm rot="9900000">
              <a:off x="3515224" y="741524"/>
              <a:ext cx="784672" cy="783564"/>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nvGrpSpPr>
          <p:cNvPr id="117" name="Group 116">
            <a:extLst>
              <a:ext uri="{FF2B5EF4-FFF2-40B4-BE49-F238E27FC236}">
                <a16:creationId xmlns:a16="http://schemas.microsoft.com/office/drawing/2014/main" id="{3FA5780D-882C-0293-2BEF-EC49533AB2B5}"/>
              </a:ext>
            </a:extLst>
          </p:cNvPr>
          <p:cNvGrpSpPr/>
          <p:nvPr/>
        </p:nvGrpSpPr>
        <p:grpSpPr>
          <a:xfrm>
            <a:off x="1067863" y="3484362"/>
            <a:ext cx="1328928" cy="1594724"/>
            <a:chOff x="2489564" y="2262472"/>
            <a:chExt cx="1328928" cy="1594724"/>
          </a:xfrm>
        </p:grpSpPr>
        <p:grpSp>
          <p:nvGrpSpPr>
            <p:cNvPr id="116" name="Group 115">
              <a:extLst>
                <a:ext uri="{FF2B5EF4-FFF2-40B4-BE49-F238E27FC236}">
                  <a16:creationId xmlns:a16="http://schemas.microsoft.com/office/drawing/2014/main" id="{CDFF03B9-E562-26D9-65DA-2C9DFDA81605}"/>
                </a:ext>
              </a:extLst>
            </p:cNvPr>
            <p:cNvGrpSpPr/>
            <p:nvPr/>
          </p:nvGrpSpPr>
          <p:grpSpPr>
            <a:xfrm>
              <a:off x="2489564" y="2262472"/>
              <a:ext cx="1328928" cy="1594724"/>
              <a:chOff x="2544300" y="2248834"/>
              <a:chExt cx="1328928" cy="1594724"/>
            </a:xfrm>
          </p:grpSpPr>
          <p:grpSp>
            <p:nvGrpSpPr>
              <p:cNvPr id="8" name="Group 7"/>
              <p:cNvGrpSpPr/>
              <p:nvPr/>
            </p:nvGrpSpPr>
            <p:grpSpPr>
              <a:xfrm>
                <a:off x="2544300" y="2248834"/>
                <a:ext cx="1328928" cy="1594724"/>
                <a:chOff x="2752356" y="789261"/>
                <a:chExt cx="1396866" cy="1786201"/>
              </a:xfrm>
            </p:grpSpPr>
            <p:sp>
              <p:nvSpPr>
                <p:cNvPr id="13" name="TextBox 12">
                  <a:extLst>
                    <a:ext uri="{FF2B5EF4-FFF2-40B4-BE49-F238E27FC236}">
                      <a16:creationId xmlns:a16="http://schemas.microsoft.com/office/drawing/2014/main" id="{91E368E9-4153-4FFE-B96F-A4B3295EDA78}"/>
                    </a:ext>
                  </a:extLst>
                </p:cNvPr>
                <p:cNvSpPr txBox="1"/>
                <p:nvPr/>
              </p:nvSpPr>
              <p:spPr>
                <a:xfrm>
                  <a:off x="2752356" y="1817054"/>
                  <a:ext cx="1396866" cy="758408"/>
                </a:xfrm>
                <a:prstGeom prst="rect">
                  <a:avLst/>
                </a:prstGeom>
                <a:noFill/>
              </p:spPr>
              <p:txBody>
                <a:bodyPr wrap="square">
                  <a:spAutoFit/>
                </a:bodyPr>
                <a:lstStyle/>
                <a:p>
                  <a:pPr algn="ctr"/>
                  <a:r>
                    <a:rPr lang="en-US" sz="1400" b="1" dirty="0"/>
                    <a:t>Ren Ling</a:t>
                  </a:r>
                </a:p>
                <a:p>
                  <a:pPr algn="ctr"/>
                  <a:r>
                    <a:rPr lang="en-US" sz="1200" dirty="0"/>
                    <a:t>Dev</a:t>
                  </a:r>
                </a:p>
                <a:p>
                  <a:pPr algn="ctr"/>
                  <a:r>
                    <a:rPr lang="en-US" sz="1200" dirty="0"/>
                    <a:t> </a:t>
                  </a:r>
                </a:p>
              </p:txBody>
            </p:sp>
            <p:sp>
              <p:nvSpPr>
                <p:cNvPr id="35" name="Oval 34">
                  <a:extLst>
                    <a:ext uri="{FF2B5EF4-FFF2-40B4-BE49-F238E27FC236}">
                      <a16:creationId xmlns:a16="http://schemas.microsoft.com/office/drawing/2014/main" id="{364DD60B-2017-064A-8746-EB19D4DFC3D9}"/>
                    </a:ext>
                  </a:extLst>
                </p:cNvPr>
                <p:cNvSpPr/>
                <p:nvPr/>
              </p:nvSpPr>
              <p:spPr>
                <a:xfrm rot="10800000">
                  <a:off x="2848285" y="789261"/>
                  <a:ext cx="990349" cy="990349"/>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pic>
            <p:nvPicPr>
              <p:cNvPr id="48" name="Picture 47">
                <a:extLst>
                  <a:ext uri="{FF2B5EF4-FFF2-40B4-BE49-F238E27FC236}">
                    <a16:creationId xmlns:a16="http://schemas.microsoft.com/office/drawing/2014/main" id="{6D5540E2-B092-86A0-72BE-D5753E096D9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61482" y="2411288"/>
                <a:ext cx="604234" cy="604234"/>
              </a:xfrm>
              <a:prstGeom prst="rect">
                <a:avLst/>
              </a:prstGeom>
              <a:noFill/>
            </p:spPr>
          </p:pic>
        </p:grpSp>
        <p:sp>
          <p:nvSpPr>
            <p:cNvPr id="54" name="Arc 53">
              <a:extLst>
                <a:ext uri="{FF2B5EF4-FFF2-40B4-BE49-F238E27FC236}">
                  <a16:creationId xmlns:a16="http://schemas.microsoft.com/office/drawing/2014/main" id="{51ABC904-8A96-DC6F-5EB6-830E5B1A756A}"/>
                </a:ext>
              </a:extLst>
            </p:cNvPr>
            <p:cNvSpPr/>
            <p:nvPr/>
          </p:nvSpPr>
          <p:spPr>
            <a:xfrm rot="10800000">
              <a:off x="2584801" y="2283521"/>
              <a:ext cx="942182" cy="884186"/>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56" name="Arc 55">
              <a:extLst>
                <a:ext uri="{FF2B5EF4-FFF2-40B4-BE49-F238E27FC236}">
                  <a16:creationId xmlns:a16="http://schemas.microsoft.com/office/drawing/2014/main" id="{46842E1C-1655-E9F9-7763-F4CEAA5328E1}"/>
                </a:ext>
              </a:extLst>
            </p:cNvPr>
            <p:cNvSpPr/>
            <p:nvPr/>
          </p:nvSpPr>
          <p:spPr>
            <a:xfrm rot="9900000">
              <a:off x="2696276" y="2306974"/>
              <a:ext cx="776816" cy="728998"/>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nvGrpSpPr>
          <p:cNvPr id="119" name="Group 118">
            <a:extLst>
              <a:ext uri="{FF2B5EF4-FFF2-40B4-BE49-F238E27FC236}">
                <a16:creationId xmlns:a16="http://schemas.microsoft.com/office/drawing/2014/main" id="{0378891D-FAA5-2CED-6E78-81546B52DBD6}"/>
              </a:ext>
            </a:extLst>
          </p:cNvPr>
          <p:cNvGrpSpPr/>
          <p:nvPr/>
        </p:nvGrpSpPr>
        <p:grpSpPr>
          <a:xfrm>
            <a:off x="5079866" y="1825935"/>
            <a:ext cx="1327967" cy="1409298"/>
            <a:chOff x="1004498" y="2264453"/>
            <a:chExt cx="1327967" cy="1409298"/>
          </a:xfrm>
        </p:grpSpPr>
        <p:grpSp>
          <p:nvGrpSpPr>
            <p:cNvPr id="118" name="Group 117">
              <a:extLst>
                <a:ext uri="{FF2B5EF4-FFF2-40B4-BE49-F238E27FC236}">
                  <a16:creationId xmlns:a16="http://schemas.microsoft.com/office/drawing/2014/main" id="{EF425ED7-F458-98FB-5723-C091B6FBF29E}"/>
                </a:ext>
              </a:extLst>
            </p:cNvPr>
            <p:cNvGrpSpPr/>
            <p:nvPr/>
          </p:nvGrpSpPr>
          <p:grpSpPr>
            <a:xfrm>
              <a:off x="1004498" y="2264453"/>
              <a:ext cx="1327967" cy="1409298"/>
              <a:chOff x="1004498" y="2264453"/>
              <a:chExt cx="1327967" cy="1409298"/>
            </a:xfrm>
          </p:grpSpPr>
          <p:grpSp>
            <p:nvGrpSpPr>
              <p:cNvPr id="7" name="Group 6"/>
              <p:cNvGrpSpPr/>
              <p:nvPr/>
            </p:nvGrpSpPr>
            <p:grpSpPr>
              <a:xfrm>
                <a:off x="1004498" y="2264453"/>
                <a:ext cx="1327967" cy="1409298"/>
                <a:chOff x="477142" y="789261"/>
                <a:chExt cx="1394858" cy="1579822"/>
              </a:xfrm>
            </p:grpSpPr>
            <p:sp>
              <p:nvSpPr>
                <p:cNvPr id="25" name="Oval 24">
                  <a:extLst>
                    <a:ext uri="{FF2B5EF4-FFF2-40B4-BE49-F238E27FC236}">
                      <a16:creationId xmlns:a16="http://schemas.microsoft.com/office/drawing/2014/main" id="{364DD60B-2017-064A-8746-EB19D4DFC3D9}"/>
                    </a:ext>
                  </a:extLst>
                </p:cNvPr>
                <p:cNvSpPr/>
                <p:nvPr/>
              </p:nvSpPr>
              <p:spPr>
                <a:xfrm rot="10800000">
                  <a:off x="679396" y="789261"/>
                  <a:ext cx="990349" cy="990349"/>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2" name="TextBox 11">
                  <a:extLst>
                    <a:ext uri="{FF2B5EF4-FFF2-40B4-BE49-F238E27FC236}">
                      <a16:creationId xmlns:a16="http://schemas.microsoft.com/office/drawing/2014/main" id="{0F394248-2865-40EE-B766-22895A41FF9E}"/>
                    </a:ext>
                  </a:extLst>
                </p:cNvPr>
                <p:cNvSpPr txBox="1"/>
                <p:nvPr/>
              </p:nvSpPr>
              <p:spPr>
                <a:xfrm>
                  <a:off x="477142" y="1817055"/>
                  <a:ext cx="1394858" cy="552028"/>
                </a:xfrm>
                <a:prstGeom prst="rect">
                  <a:avLst/>
                </a:prstGeom>
                <a:noFill/>
              </p:spPr>
              <p:txBody>
                <a:bodyPr wrap="square">
                  <a:spAutoFit/>
                </a:bodyPr>
                <a:lstStyle/>
                <a:p>
                  <a:pPr algn="ctr"/>
                  <a:r>
                    <a:rPr lang="en-US" sz="1400" b="1" dirty="0"/>
                    <a:t>Lu Yan </a:t>
                  </a:r>
                </a:p>
                <a:p>
                  <a:pPr algn="ctr"/>
                  <a:r>
                    <a:rPr lang="en-US" sz="1200" dirty="0"/>
                    <a:t>Dev</a:t>
                  </a:r>
                </a:p>
              </p:txBody>
            </p:sp>
          </p:grpSp>
          <p:pic>
            <p:nvPicPr>
              <p:cNvPr id="57" name="Picture 56">
                <a:extLst>
                  <a:ext uri="{FF2B5EF4-FFF2-40B4-BE49-F238E27FC236}">
                    <a16:creationId xmlns:a16="http://schemas.microsoft.com/office/drawing/2014/main" id="{04542493-873E-2BDF-A392-BFF4D580587A}"/>
                  </a:ext>
                </a:extLst>
              </p:cNvPr>
              <p:cNvPicPr>
                <a:picLocks noChangeAspect="1"/>
              </p:cNvPicPr>
              <p:nvPr/>
            </p:nvPicPr>
            <p:blipFill>
              <a:blip r:embed="rId6"/>
              <a:stretch>
                <a:fillRect/>
              </a:stretch>
            </p:blipFill>
            <p:spPr>
              <a:xfrm>
                <a:off x="1263045" y="2411288"/>
                <a:ext cx="603558" cy="603558"/>
              </a:xfrm>
              <a:prstGeom prst="rect">
                <a:avLst/>
              </a:prstGeom>
            </p:spPr>
          </p:pic>
          <p:sp>
            <p:nvSpPr>
              <p:cNvPr id="58" name="Arc 57">
                <a:extLst>
                  <a:ext uri="{FF2B5EF4-FFF2-40B4-BE49-F238E27FC236}">
                    <a16:creationId xmlns:a16="http://schemas.microsoft.com/office/drawing/2014/main" id="{6311A644-A928-52F3-8C55-12121D5B8C45}"/>
                  </a:ext>
                </a:extLst>
              </p:cNvPr>
              <p:cNvSpPr/>
              <p:nvPr/>
            </p:nvSpPr>
            <p:spPr>
              <a:xfrm rot="10800000">
                <a:off x="1133188" y="2264453"/>
                <a:ext cx="942856" cy="883452"/>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64" name="Arc 63">
              <a:extLst>
                <a:ext uri="{FF2B5EF4-FFF2-40B4-BE49-F238E27FC236}">
                  <a16:creationId xmlns:a16="http://schemas.microsoft.com/office/drawing/2014/main" id="{A2AF5426-0656-8360-2B60-1EE796DC7119}"/>
                </a:ext>
              </a:extLst>
            </p:cNvPr>
            <p:cNvSpPr/>
            <p:nvPr/>
          </p:nvSpPr>
          <p:spPr>
            <a:xfrm rot="9900000">
              <a:off x="1252478" y="2336362"/>
              <a:ext cx="777372" cy="728393"/>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nvGrpSpPr>
          <p:cNvPr id="179" name="Group 178">
            <a:extLst>
              <a:ext uri="{FF2B5EF4-FFF2-40B4-BE49-F238E27FC236}">
                <a16:creationId xmlns:a16="http://schemas.microsoft.com/office/drawing/2014/main" id="{F653404A-C071-A6C6-7BC0-BE20F712549A}"/>
              </a:ext>
            </a:extLst>
          </p:cNvPr>
          <p:cNvGrpSpPr/>
          <p:nvPr/>
        </p:nvGrpSpPr>
        <p:grpSpPr>
          <a:xfrm>
            <a:off x="755984" y="1827726"/>
            <a:ext cx="1721519" cy="1438266"/>
            <a:chOff x="541675" y="2391158"/>
            <a:chExt cx="1721519" cy="1438266"/>
          </a:xfrm>
        </p:grpSpPr>
        <p:grpSp>
          <p:nvGrpSpPr>
            <p:cNvPr id="108" name="Group 107"/>
            <p:cNvGrpSpPr/>
            <p:nvPr/>
          </p:nvGrpSpPr>
          <p:grpSpPr>
            <a:xfrm>
              <a:off x="541675" y="2391158"/>
              <a:ext cx="1721519" cy="1438266"/>
              <a:chOff x="2427594" y="2613011"/>
              <a:chExt cx="2019066" cy="1683519"/>
            </a:xfrm>
          </p:grpSpPr>
          <p:sp>
            <p:nvSpPr>
              <p:cNvPr id="109" name="TextBox 108">
                <a:extLst>
                  <a:ext uri="{FF2B5EF4-FFF2-40B4-BE49-F238E27FC236}">
                    <a16:creationId xmlns:a16="http://schemas.microsoft.com/office/drawing/2014/main" id="{8A530D27-E567-4929-87F1-4D7A8ADBBB41}"/>
                  </a:ext>
                </a:extLst>
              </p:cNvPr>
              <p:cNvSpPr txBox="1"/>
              <p:nvPr/>
            </p:nvSpPr>
            <p:spPr>
              <a:xfrm>
                <a:off x="2427594" y="3684091"/>
                <a:ext cx="2019066" cy="612439"/>
              </a:xfrm>
              <a:prstGeom prst="rect">
                <a:avLst/>
              </a:prstGeom>
              <a:noFill/>
            </p:spPr>
            <p:txBody>
              <a:bodyPr wrap="square">
                <a:spAutoFit/>
              </a:bodyPr>
              <a:lstStyle/>
              <a:p>
                <a:pPr algn="ctr"/>
                <a:r>
                  <a:rPr lang="en-US" sz="1400" b="1" dirty="0">
                    <a:solidFill>
                      <a:schemeClr val="bg2">
                        <a:lumMod val="75000"/>
                      </a:schemeClr>
                    </a:solidFill>
                  </a:rPr>
                  <a:t>Jiang Ran</a:t>
                </a:r>
              </a:p>
              <a:p>
                <a:pPr algn="ctr">
                  <a:defRPr/>
                </a:pPr>
                <a:r>
                  <a:rPr lang="en-US" sz="1400" dirty="0"/>
                  <a:t>Dev-Arch</a:t>
                </a:r>
                <a:endParaRPr lang="en-GB" sz="1400" dirty="0"/>
              </a:p>
            </p:txBody>
          </p:sp>
          <p:grpSp>
            <p:nvGrpSpPr>
              <p:cNvPr id="110" name="Group 109">
                <a:extLst>
                  <a:ext uri="{FF2B5EF4-FFF2-40B4-BE49-F238E27FC236}">
                    <a16:creationId xmlns:a16="http://schemas.microsoft.com/office/drawing/2014/main" id="{5E371E0B-BD24-F249-93DA-7149E2787187}"/>
                  </a:ext>
                </a:extLst>
              </p:cNvPr>
              <p:cNvGrpSpPr/>
              <p:nvPr/>
            </p:nvGrpSpPr>
            <p:grpSpPr>
              <a:xfrm>
                <a:off x="2929225" y="2613011"/>
                <a:ext cx="990350" cy="990348"/>
                <a:chOff x="407688" y="2341478"/>
                <a:chExt cx="817971" cy="817971"/>
              </a:xfrm>
            </p:grpSpPr>
            <p:grpSp>
              <p:nvGrpSpPr>
                <p:cNvPr id="111" name="Group 110">
                  <a:extLst>
                    <a:ext uri="{FF2B5EF4-FFF2-40B4-BE49-F238E27FC236}">
                      <a16:creationId xmlns:a16="http://schemas.microsoft.com/office/drawing/2014/main" id="{31526CB8-4EBD-A94F-BBAD-0AC8696AE387}"/>
                    </a:ext>
                  </a:extLst>
                </p:cNvPr>
                <p:cNvGrpSpPr/>
                <p:nvPr/>
              </p:nvGrpSpPr>
              <p:grpSpPr>
                <a:xfrm rot="10800000">
                  <a:off x="407688" y="2341478"/>
                  <a:ext cx="817971" cy="817971"/>
                  <a:chOff x="384048" y="1052287"/>
                  <a:chExt cx="928915" cy="928914"/>
                </a:xfrm>
              </p:grpSpPr>
              <p:sp>
                <p:nvSpPr>
                  <p:cNvPr id="113" name="Oval 112">
                    <a:extLst>
                      <a:ext uri="{FF2B5EF4-FFF2-40B4-BE49-F238E27FC236}">
                        <a16:creationId xmlns:a16="http://schemas.microsoft.com/office/drawing/2014/main" id="{364DD60B-2017-064A-8746-EB19D4DFC3D9}"/>
                      </a:ext>
                    </a:extLst>
                  </p:cNvPr>
                  <p:cNvSpPr/>
                  <p:nvPr/>
                </p:nvSpPr>
                <p:spPr>
                  <a:xfrm>
                    <a:off x="384048" y="1052287"/>
                    <a:ext cx="928914" cy="928913"/>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14" name="Arc 113">
                    <a:extLst>
                      <a:ext uri="{FF2B5EF4-FFF2-40B4-BE49-F238E27FC236}">
                        <a16:creationId xmlns:a16="http://schemas.microsoft.com/office/drawing/2014/main" id="{0739819F-0EA3-EF46-9655-007FF57CD6C4}"/>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12" name="Arc 111">
                  <a:extLst>
                    <a:ext uri="{FF2B5EF4-FFF2-40B4-BE49-F238E27FC236}">
                      <a16:creationId xmlns:a16="http://schemas.microsoft.com/office/drawing/2014/main" id="{52619376-F065-0441-B92F-13F3E193D527}"/>
                    </a:ext>
                  </a:extLst>
                </p:cNvPr>
                <p:cNvSpPr/>
                <p:nvPr/>
              </p:nvSpPr>
              <p:spPr>
                <a:xfrm rot="9900000">
                  <a:off x="489983" y="2408593"/>
                  <a:ext cx="674405" cy="674404"/>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27" name="Picture 126">
              <a:extLst>
                <a:ext uri="{FF2B5EF4-FFF2-40B4-BE49-F238E27FC236}">
                  <a16:creationId xmlns:a16="http://schemas.microsoft.com/office/drawing/2014/main" id="{7801E81C-4F6E-22B7-9F6D-EAE96A149201}"/>
                </a:ext>
              </a:extLst>
            </p:cNvPr>
            <p:cNvPicPr>
              <a:picLocks noChangeAspect="1"/>
            </p:cNvPicPr>
            <p:nvPr/>
          </p:nvPicPr>
          <p:blipFill>
            <a:blip r:embed="rId7"/>
            <a:stretch>
              <a:fillRect/>
            </a:stretch>
          </p:blipFill>
          <p:spPr>
            <a:xfrm>
              <a:off x="1147363" y="2564093"/>
              <a:ext cx="467439" cy="467439"/>
            </a:xfrm>
            <a:prstGeom prst="rect">
              <a:avLst/>
            </a:prstGeom>
          </p:spPr>
        </p:pic>
      </p:grpSp>
      <p:grpSp>
        <p:nvGrpSpPr>
          <p:cNvPr id="178" name="Group 177">
            <a:extLst>
              <a:ext uri="{FF2B5EF4-FFF2-40B4-BE49-F238E27FC236}">
                <a16:creationId xmlns:a16="http://schemas.microsoft.com/office/drawing/2014/main" id="{8A3C0BF8-A07E-9A00-5ACA-798FC68138A1}"/>
              </a:ext>
            </a:extLst>
          </p:cNvPr>
          <p:cNvGrpSpPr/>
          <p:nvPr/>
        </p:nvGrpSpPr>
        <p:grpSpPr>
          <a:xfrm>
            <a:off x="2066365" y="1831056"/>
            <a:ext cx="1721519" cy="1438267"/>
            <a:chOff x="1981505" y="2391155"/>
            <a:chExt cx="1721519" cy="1438267"/>
          </a:xfrm>
        </p:grpSpPr>
        <p:grpSp>
          <p:nvGrpSpPr>
            <p:cNvPr id="86" name="Group 85"/>
            <p:cNvGrpSpPr/>
            <p:nvPr/>
          </p:nvGrpSpPr>
          <p:grpSpPr>
            <a:xfrm>
              <a:off x="1981505" y="2391155"/>
              <a:ext cx="1721519" cy="1438267"/>
              <a:chOff x="2427594" y="2613011"/>
              <a:chExt cx="2019066" cy="1683522"/>
            </a:xfrm>
          </p:grpSpPr>
          <p:sp>
            <p:nvSpPr>
              <p:cNvPr id="87" name="TextBox 86">
                <a:extLst>
                  <a:ext uri="{FF2B5EF4-FFF2-40B4-BE49-F238E27FC236}">
                    <a16:creationId xmlns:a16="http://schemas.microsoft.com/office/drawing/2014/main" id="{8A530D27-E567-4929-87F1-4D7A8ADBBB41}"/>
                  </a:ext>
                </a:extLst>
              </p:cNvPr>
              <p:cNvSpPr txBox="1"/>
              <p:nvPr/>
            </p:nvSpPr>
            <p:spPr>
              <a:xfrm>
                <a:off x="2427594" y="3684093"/>
                <a:ext cx="2019066" cy="612440"/>
              </a:xfrm>
              <a:prstGeom prst="rect">
                <a:avLst/>
              </a:prstGeom>
              <a:noFill/>
            </p:spPr>
            <p:txBody>
              <a:bodyPr wrap="square">
                <a:spAutoFit/>
              </a:bodyPr>
              <a:lstStyle/>
              <a:p>
                <a:pPr algn="ctr"/>
                <a:r>
                  <a:rPr lang="en-US" sz="1400" b="1" dirty="0">
                    <a:solidFill>
                      <a:schemeClr val="bg2">
                        <a:lumMod val="75000"/>
                      </a:schemeClr>
                    </a:solidFill>
                  </a:rPr>
                  <a:t>Li Honghong</a:t>
                </a:r>
              </a:p>
              <a:p>
                <a:pPr algn="ctr">
                  <a:defRPr/>
                </a:pPr>
                <a:r>
                  <a:rPr lang="en-US" sz="1400" dirty="0"/>
                  <a:t>Dev-Arch</a:t>
                </a:r>
              </a:p>
            </p:txBody>
          </p:sp>
          <p:grpSp>
            <p:nvGrpSpPr>
              <p:cNvPr id="89" name="Group 88">
                <a:extLst>
                  <a:ext uri="{FF2B5EF4-FFF2-40B4-BE49-F238E27FC236}">
                    <a16:creationId xmlns:a16="http://schemas.microsoft.com/office/drawing/2014/main" id="{5E371E0B-BD24-F249-93DA-7149E2787187}"/>
                  </a:ext>
                </a:extLst>
              </p:cNvPr>
              <p:cNvGrpSpPr/>
              <p:nvPr/>
            </p:nvGrpSpPr>
            <p:grpSpPr>
              <a:xfrm>
                <a:off x="2929225" y="2613011"/>
                <a:ext cx="990350" cy="990348"/>
                <a:chOff x="407688" y="2341478"/>
                <a:chExt cx="817971" cy="817971"/>
              </a:xfrm>
            </p:grpSpPr>
            <p:grpSp>
              <p:nvGrpSpPr>
                <p:cNvPr id="98" name="Group 97">
                  <a:extLst>
                    <a:ext uri="{FF2B5EF4-FFF2-40B4-BE49-F238E27FC236}">
                      <a16:creationId xmlns:a16="http://schemas.microsoft.com/office/drawing/2014/main" id="{31526CB8-4EBD-A94F-BBAD-0AC8696AE387}"/>
                    </a:ext>
                  </a:extLst>
                </p:cNvPr>
                <p:cNvGrpSpPr/>
                <p:nvPr/>
              </p:nvGrpSpPr>
              <p:grpSpPr>
                <a:xfrm rot="10800000">
                  <a:off x="407688" y="2341478"/>
                  <a:ext cx="817971" cy="817971"/>
                  <a:chOff x="384048" y="1052287"/>
                  <a:chExt cx="928915" cy="928914"/>
                </a:xfrm>
              </p:grpSpPr>
              <p:sp>
                <p:nvSpPr>
                  <p:cNvPr id="105" name="Oval 104">
                    <a:extLst>
                      <a:ext uri="{FF2B5EF4-FFF2-40B4-BE49-F238E27FC236}">
                        <a16:creationId xmlns:a16="http://schemas.microsoft.com/office/drawing/2014/main" id="{364DD60B-2017-064A-8746-EB19D4DFC3D9}"/>
                      </a:ext>
                    </a:extLst>
                  </p:cNvPr>
                  <p:cNvSpPr/>
                  <p:nvPr/>
                </p:nvSpPr>
                <p:spPr>
                  <a:xfrm>
                    <a:off x="384048" y="1052287"/>
                    <a:ext cx="928914" cy="928913"/>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06" name="Arc 105">
                    <a:extLst>
                      <a:ext uri="{FF2B5EF4-FFF2-40B4-BE49-F238E27FC236}">
                        <a16:creationId xmlns:a16="http://schemas.microsoft.com/office/drawing/2014/main" id="{0739819F-0EA3-EF46-9655-007FF57CD6C4}"/>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04" name="Arc 103">
                  <a:extLst>
                    <a:ext uri="{FF2B5EF4-FFF2-40B4-BE49-F238E27FC236}">
                      <a16:creationId xmlns:a16="http://schemas.microsoft.com/office/drawing/2014/main" id="{52619376-F065-0441-B92F-13F3E193D527}"/>
                    </a:ext>
                  </a:extLst>
                </p:cNvPr>
                <p:cNvSpPr/>
                <p:nvPr/>
              </p:nvSpPr>
              <p:spPr>
                <a:xfrm rot="9900000">
                  <a:off x="489983" y="2408593"/>
                  <a:ext cx="674405" cy="674404"/>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29" name="Picture 128">
              <a:extLst>
                <a:ext uri="{FF2B5EF4-FFF2-40B4-BE49-F238E27FC236}">
                  <a16:creationId xmlns:a16="http://schemas.microsoft.com/office/drawing/2014/main" id="{B9CD9A20-0288-B108-57D9-913212FF2776}"/>
                </a:ext>
              </a:extLst>
            </p:cNvPr>
            <p:cNvPicPr>
              <a:picLocks noChangeAspect="1"/>
            </p:cNvPicPr>
            <p:nvPr/>
          </p:nvPicPr>
          <p:blipFill>
            <a:blip r:embed="rId8"/>
            <a:stretch>
              <a:fillRect/>
            </a:stretch>
          </p:blipFill>
          <p:spPr>
            <a:xfrm>
              <a:off x="2552672" y="2557695"/>
              <a:ext cx="473837" cy="473837"/>
            </a:xfrm>
            <a:prstGeom prst="rect">
              <a:avLst/>
            </a:prstGeom>
          </p:spPr>
        </p:pic>
      </p:grpSp>
      <p:grpSp>
        <p:nvGrpSpPr>
          <p:cNvPr id="177" name="Group 176">
            <a:extLst>
              <a:ext uri="{FF2B5EF4-FFF2-40B4-BE49-F238E27FC236}">
                <a16:creationId xmlns:a16="http://schemas.microsoft.com/office/drawing/2014/main" id="{B432E1BB-7BB5-3602-DE3D-B258722FE0D1}"/>
              </a:ext>
            </a:extLst>
          </p:cNvPr>
          <p:cNvGrpSpPr/>
          <p:nvPr/>
        </p:nvGrpSpPr>
        <p:grpSpPr>
          <a:xfrm>
            <a:off x="3366670" y="1822540"/>
            <a:ext cx="1664268" cy="1414696"/>
            <a:chOff x="3829921" y="2392026"/>
            <a:chExt cx="1664268" cy="1414696"/>
          </a:xfrm>
        </p:grpSpPr>
        <p:grpSp>
          <p:nvGrpSpPr>
            <p:cNvPr id="120" name="Group 119">
              <a:extLst>
                <a:ext uri="{FF2B5EF4-FFF2-40B4-BE49-F238E27FC236}">
                  <a16:creationId xmlns:a16="http://schemas.microsoft.com/office/drawing/2014/main" id="{B5AA9844-000C-4127-7315-C2503B87A2DF}"/>
                </a:ext>
              </a:extLst>
            </p:cNvPr>
            <p:cNvGrpSpPr/>
            <p:nvPr/>
          </p:nvGrpSpPr>
          <p:grpSpPr>
            <a:xfrm>
              <a:off x="3829921" y="2392026"/>
              <a:ext cx="1664268" cy="1414696"/>
              <a:chOff x="265647" y="2613012"/>
              <a:chExt cx="1869721" cy="1655932"/>
            </a:xfrm>
          </p:grpSpPr>
          <p:grpSp>
            <p:nvGrpSpPr>
              <p:cNvPr id="121" name="Group 120">
                <a:extLst>
                  <a:ext uri="{FF2B5EF4-FFF2-40B4-BE49-F238E27FC236}">
                    <a16:creationId xmlns:a16="http://schemas.microsoft.com/office/drawing/2014/main" id="{7D9610C9-3B04-97E5-D1E9-44F17C076BFB}"/>
                  </a:ext>
                </a:extLst>
              </p:cNvPr>
              <p:cNvGrpSpPr/>
              <p:nvPr/>
            </p:nvGrpSpPr>
            <p:grpSpPr>
              <a:xfrm>
                <a:off x="738572" y="2613012"/>
                <a:ext cx="990350" cy="990350"/>
                <a:chOff x="407688" y="2341478"/>
                <a:chExt cx="817971" cy="817972"/>
              </a:xfrm>
            </p:grpSpPr>
            <p:grpSp>
              <p:nvGrpSpPr>
                <p:cNvPr id="123" name="Group 122">
                  <a:extLst>
                    <a:ext uri="{FF2B5EF4-FFF2-40B4-BE49-F238E27FC236}">
                      <a16:creationId xmlns:a16="http://schemas.microsoft.com/office/drawing/2014/main" id="{269ACDB5-08B3-D364-ACF5-DBD476F6E18C}"/>
                    </a:ext>
                  </a:extLst>
                </p:cNvPr>
                <p:cNvGrpSpPr/>
                <p:nvPr/>
              </p:nvGrpSpPr>
              <p:grpSpPr>
                <a:xfrm rot="10800000">
                  <a:off x="407688" y="2341478"/>
                  <a:ext cx="817971" cy="817972"/>
                  <a:chOff x="384048" y="1052286"/>
                  <a:chExt cx="928915" cy="928915"/>
                </a:xfrm>
              </p:grpSpPr>
              <p:sp>
                <p:nvSpPr>
                  <p:cNvPr id="125" name="Oval 124">
                    <a:extLst>
                      <a:ext uri="{FF2B5EF4-FFF2-40B4-BE49-F238E27FC236}">
                        <a16:creationId xmlns:a16="http://schemas.microsoft.com/office/drawing/2014/main" id="{C933C0B5-AC78-5F9E-3DA7-7C84D820C08D}"/>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26" name="Arc 125">
                    <a:extLst>
                      <a:ext uri="{FF2B5EF4-FFF2-40B4-BE49-F238E27FC236}">
                        <a16:creationId xmlns:a16="http://schemas.microsoft.com/office/drawing/2014/main" id="{CA39E583-341C-C894-63AD-510F4E9A4E9D}"/>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24" name="Arc 123">
                  <a:extLst>
                    <a:ext uri="{FF2B5EF4-FFF2-40B4-BE49-F238E27FC236}">
                      <a16:creationId xmlns:a16="http://schemas.microsoft.com/office/drawing/2014/main" id="{C202C9DB-19F3-5C5A-FC91-3E5829696423}"/>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22" name="TextBox 121">
                <a:extLst>
                  <a:ext uri="{FF2B5EF4-FFF2-40B4-BE49-F238E27FC236}">
                    <a16:creationId xmlns:a16="http://schemas.microsoft.com/office/drawing/2014/main" id="{A7F07294-80BF-A151-CFC4-14423913ACF0}"/>
                  </a:ext>
                </a:extLst>
              </p:cNvPr>
              <p:cNvSpPr txBox="1"/>
              <p:nvPr/>
            </p:nvSpPr>
            <p:spPr>
              <a:xfrm>
                <a:off x="265647" y="3692529"/>
                <a:ext cx="1869721" cy="576415"/>
              </a:xfrm>
              <a:prstGeom prst="rect">
                <a:avLst/>
              </a:prstGeom>
              <a:noFill/>
            </p:spPr>
            <p:txBody>
              <a:bodyPr wrap="square">
                <a:spAutoFit/>
              </a:bodyPr>
              <a:lstStyle/>
              <a:p>
                <a:pPr algn="ctr"/>
                <a:r>
                  <a:rPr lang="en-US" sz="1400" b="1" dirty="0"/>
                  <a:t>Liang Jian</a:t>
                </a:r>
              </a:p>
              <a:p>
                <a:pPr algn="ctr">
                  <a:defRPr/>
                </a:pPr>
                <a:r>
                  <a:rPr lang="en-US" sz="1200" dirty="0"/>
                  <a:t>Dev - Arch</a:t>
                </a:r>
                <a:endParaRPr lang="en-GB" sz="1200" dirty="0"/>
              </a:p>
            </p:txBody>
          </p:sp>
        </p:grpSp>
        <p:pic>
          <p:nvPicPr>
            <p:cNvPr id="130" name="Picture 129">
              <a:extLst>
                <a:ext uri="{FF2B5EF4-FFF2-40B4-BE49-F238E27FC236}">
                  <a16:creationId xmlns:a16="http://schemas.microsoft.com/office/drawing/2014/main" id="{DAB72CE3-88AD-3EC4-A330-D98D398D6D78}"/>
                </a:ext>
              </a:extLst>
            </p:cNvPr>
            <p:cNvPicPr>
              <a:picLocks noChangeAspect="1"/>
            </p:cNvPicPr>
            <p:nvPr/>
          </p:nvPicPr>
          <p:blipFill>
            <a:blip r:embed="rId9"/>
            <a:stretch>
              <a:fillRect/>
            </a:stretch>
          </p:blipFill>
          <p:spPr>
            <a:xfrm>
              <a:off x="4416107" y="2557650"/>
              <a:ext cx="482585" cy="482585"/>
            </a:xfrm>
            <a:prstGeom prst="rect">
              <a:avLst/>
            </a:prstGeom>
          </p:spPr>
        </p:pic>
      </p:grpSp>
      <p:grpSp>
        <p:nvGrpSpPr>
          <p:cNvPr id="175" name="Group 174">
            <a:extLst>
              <a:ext uri="{FF2B5EF4-FFF2-40B4-BE49-F238E27FC236}">
                <a16:creationId xmlns:a16="http://schemas.microsoft.com/office/drawing/2014/main" id="{C1D67BC6-80F4-22C0-CDE2-0D6F6C40BBB3}"/>
              </a:ext>
            </a:extLst>
          </p:cNvPr>
          <p:cNvGrpSpPr/>
          <p:nvPr/>
        </p:nvGrpSpPr>
        <p:grpSpPr>
          <a:xfrm>
            <a:off x="7593710" y="1836160"/>
            <a:ext cx="1655940" cy="1411451"/>
            <a:chOff x="3842668" y="4135018"/>
            <a:chExt cx="1655940" cy="1411451"/>
          </a:xfrm>
        </p:grpSpPr>
        <p:grpSp>
          <p:nvGrpSpPr>
            <p:cNvPr id="11" name="Group 10"/>
            <p:cNvGrpSpPr/>
            <p:nvPr/>
          </p:nvGrpSpPr>
          <p:grpSpPr>
            <a:xfrm>
              <a:off x="3842668" y="4135018"/>
              <a:ext cx="1655940" cy="1411451"/>
              <a:chOff x="4508987" y="2519198"/>
              <a:chExt cx="1980894" cy="1572290"/>
            </a:xfrm>
          </p:grpSpPr>
          <p:grpSp>
            <p:nvGrpSpPr>
              <p:cNvPr id="75" name="Group 74">
                <a:extLst>
                  <a:ext uri="{FF2B5EF4-FFF2-40B4-BE49-F238E27FC236}">
                    <a16:creationId xmlns:a16="http://schemas.microsoft.com/office/drawing/2014/main" id="{5E371E0B-BD24-F249-93DA-7149E2787187}"/>
                  </a:ext>
                </a:extLst>
              </p:cNvPr>
              <p:cNvGrpSpPr/>
              <p:nvPr/>
            </p:nvGrpSpPr>
            <p:grpSpPr>
              <a:xfrm>
                <a:off x="4989352" y="2519198"/>
                <a:ext cx="990350" cy="990350"/>
                <a:chOff x="407688" y="2341478"/>
                <a:chExt cx="817971" cy="817972"/>
              </a:xfrm>
            </p:grpSpPr>
            <p:grpSp>
              <p:nvGrpSpPr>
                <p:cNvPr id="76" name="Group 75">
                  <a:extLst>
                    <a:ext uri="{FF2B5EF4-FFF2-40B4-BE49-F238E27FC236}">
                      <a16:creationId xmlns:a16="http://schemas.microsoft.com/office/drawing/2014/main" id="{31526CB8-4EBD-A94F-BBAD-0AC8696AE387}"/>
                    </a:ext>
                  </a:extLst>
                </p:cNvPr>
                <p:cNvGrpSpPr/>
                <p:nvPr/>
              </p:nvGrpSpPr>
              <p:grpSpPr>
                <a:xfrm rot="10800000">
                  <a:off x="407688" y="2341478"/>
                  <a:ext cx="817971" cy="817972"/>
                  <a:chOff x="384048" y="1052286"/>
                  <a:chExt cx="928915" cy="928915"/>
                </a:xfrm>
              </p:grpSpPr>
              <p:sp>
                <p:nvSpPr>
                  <p:cNvPr id="78" name="Oval 77">
                    <a:extLst>
                      <a:ext uri="{FF2B5EF4-FFF2-40B4-BE49-F238E27FC236}">
                        <a16:creationId xmlns:a16="http://schemas.microsoft.com/office/drawing/2014/main" id="{364DD60B-2017-064A-8746-EB19D4DFC3D9}"/>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9" name="Arc 78">
                    <a:extLst>
                      <a:ext uri="{FF2B5EF4-FFF2-40B4-BE49-F238E27FC236}">
                        <a16:creationId xmlns:a16="http://schemas.microsoft.com/office/drawing/2014/main" id="{0739819F-0EA3-EF46-9655-007FF57CD6C4}"/>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77" name="Arc 76">
                  <a:extLst>
                    <a:ext uri="{FF2B5EF4-FFF2-40B4-BE49-F238E27FC236}">
                      <a16:creationId xmlns:a16="http://schemas.microsoft.com/office/drawing/2014/main" id="{52619376-F065-0441-B92F-13F3E193D527}"/>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80" name="TextBox 79">
                <a:extLst>
                  <a:ext uri="{FF2B5EF4-FFF2-40B4-BE49-F238E27FC236}">
                    <a16:creationId xmlns:a16="http://schemas.microsoft.com/office/drawing/2014/main" id="{6F2233D4-3D28-4BC9-9C17-13EE09672BBA}"/>
                  </a:ext>
                </a:extLst>
              </p:cNvPr>
              <p:cNvSpPr txBox="1"/>
              <p:nvPr/>
            </p:nvSpPr>
            <p:spPr>
              <a:xfrm>
                <a:off x="4508987" y="3542930"/>
                <a:ext cx="1980894" cy="548558"/>
              </a:xfrm>
              <a:prstGeom prst="rect">
                <a:avLst/>
              </a:prstGeom>
              <a:noFill/>
            </p:spPr>
            <p:txBody>
              <a:bodyPr wrap="square">
                <a:spAutoFit/>
              </a:bodyPr>
              <a:lstStyle/>
              <a:p>
                <a:pPr algn="ctr"/>
                <a:r>
                  <a:rPr lang="en-US" sz="1400" b="1" dirty="0"/>
                  <a:t>Liu Zhu</a:t>
                </a:r>
              </a:p>
              <a:p>
                <a:pPr algn="ctr">
                  <a:defRPr/>
                </a:pPr>
                <a:r>
                  <a:rPr lang="en-US" sz="1200" dirty="0"/>
                  <a:t>Dev</a:t>
                </a:r>
                <a:endParaRPr lang="en-GB" sz="1200" dirty="0"/>
              </a:p>
            </p:txBody>
          </p:sp>
        </p:grpSp>
        <p:pic>
          <p:nvPicPr>
            <p:cNvPr id="131" name="Picture 130">
              <a:extLst>
                <a:ext uri="{FF2B5EF4-FFF2-40B4-BE49-F238E27FC236}">
                  <a16:creationId xmlns:a16="http://schemas.microsoft.com/office/drawing/2014/main" id="{4D28B9B8-2CCC-2C5A-E73A-D60AD567ED50}"/>
                </a:ext>
              </a:extLst>
            </p:cNvPr>
            <p:cNvPicPr>
              <a:picLocks noChangeAspect="1"/>
            </p:cNvPicPr>
            <p:nvPr/>
          </p:nvPicPr>
          <p:blipFill>
            <a:blip r:embed="rId10"/>
            <a:stretch>
              <a:fillRect/>
            </a:stretch>
          </p:blipFill>
          <p:spPr>
            <a:xfrm>
              <a:off x="4387929" y="4341387"/>
              <a:ext cx="507920" cy="507920"/>
            </a:xfrm>
            <a:prstGeom prst="rect">
              <a:avLst/>
            </a:prstGeom>
          </p:spPr>
        </p:pic>
      </p:grpSp>
      <p:grpSp>
        <p:nvGrpSpPr>
          <p:cNvPr id="174" name="Group 173">
            <a:extLst>
              <a:ext uri="{FF2B5EF4-FFF2-40B4-BE49-F238E27FC236}">
                <a16:creationId xmlns:a16="http://schemas.microsoft.com/office/drawing/2014/main" id="{6ED49B25-A076-55E7-EB36-B9D84B3BACE1}"/>
              </a:ext>
            </a:extLst>
          </p:cNvPr>
          <p:cNvGrpSpPr/>
          <p:nvPr/>
        </p:nvGrpSpPr>
        <p:grpSpPr>
          <a:xfrm>
            <a:off x="8930159" y="1844002"/>
            <a:ext cx="1664268" cy="1414696"/>
            <a:chOff x="5716634" y="4103964"/>
            <a:chExt cx="1664268" cy="1414696"/>
          </a:xfrm>
        </p:grpSpPr>
        <p:grpSp>
          <p:nvGrpSpPr>
            <p:cNvPr id="15" name="Group 14"/>
            <p:cNvGrpSpPr/>
            <p:nvPr/>
          </p:nvGrpSpPr>
          <p:grpSpPr>
            <a:xfrm>
              <a:off x="5716634" y="4103964"/>
              <a:ext cx="1664268" cy="1414696"/>
              <a:chOff x="265647" y="2613012"/>
              <a:chExt cx="1869721" cy="1655932"/>
            </a:xfrm>
          </p:grpSpPr>
          <p:grpSp>
            <p:nvGrpSpPr>
              <p:cNvPr id="65" name="Group 64">
                <a:extLst>
                  <a:ext uri="{FF2B5EF4-FFF2-40B4-BE49-F238E27FC236}">
                    <a16:creationId xmlns:a16="http://schemas.microsoft.com/office/drawing/2014/main" id="{5E371E0B-BD24-F249-93DA-7149E2787187}"/>
                  </a:ext>
                </a:extLst>
              </p:cNvPr>
              <p:cNvGrpSpPr/>
              <p:nvPr/>
            </p:nvGrpSpPr>
            <p:grpSpPr>
              <a:xfrm>
                <a:off x="738572" y="2613012"/>
                <a:ext cx="990350" cy="990350"/>
                <a:chOff x="407688" y="2341478"/>
                <a:chExt cx="817971" cy="817972"/>
              </a:xfrm>
            </p:grpSpPr>
            <p:grpSp>
              <p:nvGrpSpPr>
                <p:cNvPr id="66" name="Group 65">
                  <a:extLst>
                    <a:ext uri="{FF2B5EF4-FFF2-40B4-BE49-F238E27FC236}">
                      <a16:creationId xmlns:a16="http://schemas.microsoft.com/office/drawing/2014/main" id="{31526CB8-4EBD-A94F-BBAD-0AC8696AE387}"/>
                    </a:ext>
                  </a:extLst>
                </p:cNvPr>
                <p:cNvGrpSpPr/>
                <p:nvPr/>
              </p:nvGrpSpPr>
              <p:grpSpPr>
                <a:xfrm rot="10800000">
                  <a:off x="407688" y="2341478"/>
                  <a:ext cx="817971" cy="817972"/>
                  <a:chOff x="384048" y="1052286"/>
                  <a:chExt cx="928915" cy="928915"/>
                </a:xfrm>
              </p:grpSpPr>
              <p:sp>
                <p:nvSpPr>
                  <p:cNvPr id="68" name="Oval 67">
                    <a:extLst>
                      <a:ext uri="{FF2B5EF4-FFF2-40B4-BE49-F238E27FC236}">
                        <a16:creationId xmlns:a16="http://schemas.microsoft.com/office/drawing/2014/main" id="{364DD60B-2017-064A-8746-EB19D4DFC3D9}"/>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9" name="Arc 68">
                    <a:extLst>
                      <a:ext uri="{FF2B5EF4-FFF2-40B4-BE49-F238E27FC236}">
                        <a16:creationId xmlns:a16="http://schemas.microsoft.com/office/drawing/2014/main" id="{0739819F-0EA3-EF46-9655-007FF57CD6C4}"/>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67" name="Arc 66">
                  <a:extLst>
                    <a:ext uri="{FF2B5EF4-FFF2-40B4-BE49-F238E27FC236}">
                      <a16:creationId xmlns:a16="http://schemas.microsoft.com/office/drawing/2014/main" id="{52619376-F065-0441-B92F-13F3E193D527}"/>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28" name="TextBox 27">
                <a:extLst>
                  <a:ext uri="{FF2B5EF4-FFF2-40B4-BE49-F238E27FC236}">
                    <a16:creationId xmlns:a16="http://schemas.microsoft.com/office/drawing/2014/main" id="{0C5C70B2-DD45-4DC7-9765-6E4E11678BDA}"/>
                  </a:ext>
                </a:extLst>
              </p:cNvPr>
              <p:cNvSpPr txBox="1"/>
              <p:nvPr/>
            </p:nvSpPr>
            <p:spPr>
              <a:xfrm>
                <a:off x="265647" y="3692529"/>
                <a:ext cx="1869721" cy="576415"/>
              </a:xfrm>
              <a:prstGeom prst="rect">
                <a:avLst/>
              </a:prstGeom>
              <a:noFill/>
            </p:spPr>
            <p:txBody>
              <a:bodyPr wrap="square">
                <a:spAutoFit/>
              </a:bodyPr>
              <a:lstStyle/>
              <a:p>
                <a:pPr algn="ctr"/>
                <a:r>
                  <a:rPr lang="en-US" sz="1400" b="1" dirty="0"/>
                  <a:t>Elaine</a:t>
                </a:r>
              </a:p>
              <a:p>
                <a:pPr algn="ctr">
                  <a:defRPr/>
                </a:pPr>
                <a:r>
                  <a:rPr lang="en-US" sz="1200" dirty="0"/>
                  <a:t>Dev</a:t>
                </a:r>
                <a:endParaRPr lang="en-GB" sz="1200" dirty="0"/>
              </a:p>
            </p:txBody>
          </p:sp>
        </p:grpSp>
        <p:pic>
          <p:nvPicPr>
            <p:cNvPr id="132" name="Picture 131">
              <a:extLst>
                <a:ext uri="{FF2B5EF4-FFF2-40B4-BE49-F238E27FC236}">
                  <a16:creationId xmlns:a16="http://schemas.microsoft.com/office/drawing/2014/main" id="{3E25AA51-B43E-CAE5-1D49-A130EF300E82}"/>
                </a:ext>
              </a:extLst>
            </p:cNvPr>
            <p:cNvPicPr>
              <a:picLocks noChangeAspect="1"/>
            </p:cNvPicPr>
            <p:nvPr/>
          </p:nvPicPr>
          <p:blipFill>
            <a:blip r:embed="rId11"/>
            <a:stretch>
              <a:fillRect/>
            </a:stretch>
          </p:blipFill>
          <p:spPr>
            <a:xfrm>
              <a:off x="6303291" y="4253245"/>
              <a:ext cx="490953" cy="490953"/>
            </a:xfrm>
            <a:prstGeom prst="rect">
              <a:avLst/>
            </a:prstGeom>
          </p:spPr>
        </p:pic>
      </p:grpSp>
      <p:grpSp>
        <p:nvGrpSpPr>
          <p:cNvPr id="176" name="Group 175">
            <a:extLst>
              <a:ext uri="{FF2B5EF4-FFF2-40B4-BE49-F238E27FC236}">
                <a16:creationId xmlns:a16="http://schemas.microsoft.com/office/drawing/2014/main" id="{D3A6C0C4-FB61-3231-8A26-7127FD3BE7FF}"/>
              </a:ext>
            </a:extLst>
          </p:cNvPr>
          <p:cNvGrpSpPr/>
          <p:nvPr/>
        </p:nvGrpSpPr>
        <p:grpSpPr>
          <a:xfrm>
            <a:off x="6515017" y="4993046"/>
            <a:ext cx="1328928" cy="1415969"/>
            <a:chOff x="727117" y="4177763"/>
            <a:chExt cx="1328928" cy="1415969"/>
          </a:xfrm>
        </p:grpSpPr>
        <p:grpSp>
          <p:nvGrpSpPr>
            <p:cNvPr id="10" name="Group 9"/>
            <p:cNvGrpSpPr/>
            <p:nvPr/>
          </p:nvGrpSpPr>
          <p:grpSpPr>
            <a:xfrm>
              <a:off x="727117" y="4177763"/>
              <a:ext cx="1328928" cy="1415969"/>
              <a:chOff x="4867094" y="789259"/>
              <a:chExt cx="1397822" cy="1613480"/>
            </a:xfrm>
          </p:grpSpPr>
          <p:sp>
            <p:nvSpPr>
              <p:cNvPr id="31" name="TextBox 30">
                <a:extLst>
                  <a:ext uri="{FF2B5EF4-FFF2-40B4-BE49-F238E27FC236}">
                    <a16:creationId xmlns:a16="http://schemas.microsoft.com/office/drawing/2014/main" id="{36C6D85B-803A-48A4-8168-ABB068D4BF0F}"/>
                  </a:ext>
                </a:extLst>
              </p:cNvPr>
              <p:cNvSpPr txBox="1"/>
              <p:nvPr/>
            </p:nvSpPr>
            <p:spPr>
              <a:xfrm>
                <a:off x="4867094" y="1817057"/>
                <a:ext cx="1397822" cy="585682"/>
              </a:xfrm>
              <a:prstGeom prst="rect">
                <a:avLst/>
              </a:prstGeom>
              <a:noFill/>
            </p:spPr>
            <p:txBody>
              <a:bodyPr wrap="square">
                <a:spAutoFit/>
              </a:bodyPr>
              <a:lstStyle/>
              <a:p>
                <a:pPr algn="ctr">
                  <a:lnSpc>
                    <a:spcPct val="110000"/>
                  </a:lnSpc>
                  <a:defRPr/>
                </a:pPr>
                <a:r>
                  <a:rPr lang="de-DE" sz="1400" b="1" dirty="0"/>
                  <a:t> Ma Cui</a:t>
                </a:r>
              </a:p>
              <a:p>
                <a:pPr algn="ctr">
                  <a:defRPr/>
                </a:pPr>
                <a:r>
                  <a:rPr lang="en-US" sz="1200" dirty="0"/>
                  <a:t>Dev</a:t>
                </a:r>
                <a:endParaRPr lang="en-GB" sz="1200" dirty="0"/>
              </a:p>
            </p:txBody>
          </p:sp>
          <p:grpSp>
            <p:nvGrpSpPr>
              <p:cNvPr id="37" name="Group 36">
                <a:extLst>
                  <a:ext uri="{FF2B5EF4-FFF2-40B4-BE49-F238E27FC236}">
                    <a16:creationId xmlns:a16="http://schemas.microsoft.com/office/drawing/2014/main" id="{5E371E0B-BD24-F249-93DA-7149E2787187}"/>
                  </a:ext>
                </a:extLst>
              </p:cNvPr>
              <p:cNvGrpSpPr/>
              <p:nvPr/>
            </p:nvGrpSpPr>
            <p:grpSpPr>
              <a:xfrm>
                <a:off x="5017173" y="789259"/>
                <a:ext cx="990350" cy="990350"/>
                <a:chOff x="407688" y="2341478"/>
                <a:chExt cx="817971" cy="817972"/>
              </a:xfrm>
            </p:grpSpPr>
            <p:grpSp>
              <p:nvGrpSpPr>
                <p:cNvPr id="38" name="Group 37">
                  <a:extLst>
                    <a:ext uri="{FF2B5EF4-FFF2-40B4-BE49-F238E27FC236}">
                      <a16:creationId xmlns:a16="http://schemas.microsoft.com/office/drawing/2014/main" id="{31526CB8-4EBD-A94F-BBAD-0AC8696AE387}"/>
                    </a:ext>
                  </a:extLst>
                </p:cNvPr>
                <p:cNvGrpSpPr/>
                <p:nvPr/>
              </p:nvGrpSpPr>
              <p:grpSpPr>
                <a:xfrm rot="10800000">
                  <a:off x="407688" y="2341478"/>
                  <a:ext cx="817971" cy="817972"/>
                  <a:chOff x="384048" y="1052286"/>
                  <a:chExt cx="928915" cy="928915"/>
                </a:xfrm>
              </p:grpSpPr>
              <p:sp>
                <p:nvSpPr>
                  <p:cNvPr id="40" name="Oval 39">
                    <a:extLst>
                      <a:ext uri="{FF2B5EF4-FFF2-40B4-BE49-F238E27FC236}">
                        <a16:creationId xmlns:a16="http://schemas.microsoft.com/office/drawing/2014/main" id="{364DD60B-2017-064A-8746-EB19D4DFC3D9}"/>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1" name="Arc 40">
                    <a:extLst>
                      <a:ext uri="{FF2B5EF4-FFF2-40B4-BE49-F238E27FC236}">
                        <a16:creationId xmlns:a16="http://schemas.microsoft.com/office/drawing/2014/main" id="{0739819F-0EA3-EF46-9655-007FF57CD6C4}"/>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39" name="Arc 38">
                  <a:extLst>
                    <a:ext uri="{FF2B5EF4-FFF2-40B4-BE49-F238E27FC236}">
                      <a16:creationId xmlns:a16="http://schemas.microsoft.com/office/drawing/2014/main" id="{52619376-F065-0441-B92F-13F3E193D527}"/>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33" name="Picture 132">
              <a:extLst>
                <a:ext uri="{FF2B5EF4-FFF2-40B4-BE49-F238E27FC236}">
                  <a16:creationId xmlns:a16="http://schemas.microsoft.com/office/drawing/2014/main" id="{4A69175A-97B8-0ACA-23C6-C4E156392691}"/>
                </a:ext>
              </a:extLst>
            </p:cNvPr>
            <p:cNvPicPr>
              <a:picLocks noChangeAspect="1"/>
            </p:cNvPicPr>
            <p:nvPr/>
          </p:nvPicPr>
          <p:blipFill>
            <a:blip r:embed="rId12"/>
            <a:stretch>
              <a:fillRect/>
            </a:stretch>
          </p:blipFill>
          <p:spPr>
            <a:xfrm>
              <a:off x="1025802" y="4341387"/>
              <a:ext cx="489156" cy="489156"/>
            </a:xfrm>
            <a:prstGeom prst="rect">
              <a:avLst/>
            </a:prstGeom>
          </p:spPr>
        </p:pic>
      </p:grpSp>
      <p:grpSp>
        <p:nvGrpSpPr>
          <p:cNvPr id="163" name="Group 162">
            <a:extLst>
              <a:ext uri="{FF2B5EF4-FFF2-40B4-BE49-F238E27FC236}">
                <a16:creationId xmlns:a16="http://schemas.microsoft.com/office/drawing/2014/main" id="{6F0BAB57-E681-339C-A5AF-072B6B6D5159}"/>
              </a:ext>
            </a:extLst>
          </p:cNvPr>
          <p:cNvGrpSpPr/>
          <p:nvPr/>
        </p:nvGrpSpPr>
        <p:grpSpPr>
          <a:xfrm>
            <a:off x="4718307" y="3461347"/>
            <a:ext cx="1721519" cy="1414698"/>
            <a:chOff x="10299692" y="2332886"/>
            <a:chExt cx="1721519" cy="1414698"/>
          </a:xfrm>
        </p:grpSpPr>
        <p:grpSp>
          <p:nvGrpSpPr>
            <p:cNvPr id="155" name="Group 154">
              <a:extLst>
                <a:ext uri="{FF2B5EF4-FFF2-40B4-BE49-F238E27FC236}">
                  <a16:creationId xmlns:a16="http://schemas.microsoft.com/office/drawing/2014/main" id="{B610D5A8-3493-06D9-B9F5-451660A2FD72}"/>
                </a:ext>
              </a:extLst>
            </p:cNvPr>
            <p:cNvGrpSpPr/>
            <p:nvPr/>
          </p:nvGrpSpPr>
          <p:grpSpPr>
            <a:xfrm>
              <a:off x="10299692" y="2332886"/>
              <a:ext cx="1721519" cy="1414698"/>
              <a:chOff x="2259337" y="2613012"/>
              <a:chExt cx="2019066" cy="1655933"/>
            </a:xfrm>
          </p:grpSpPr>
          <p:sp>
            <p:nvSpPr>
              <p:cNvPr id="156" name="TextBox 155">
                <a:extLst>
                  <a:ext uri="{FF2B5EF4-FFF2-40B4-BE49-F238E27FC236}">
                    <a16:creationId xmlns:a16="http://schemas.microsoft.com/office/drawing/2014/main" id="{CCE18564-FE90-ED05-3840-3D9604020CA0}"/>
                  </a:ext>
                </a:extLst>
              </p:cNvPr>
              <p:cNvSpPr txBox="1"/>
              <p:nvPr/>
            </p:nvSpPr>
            <p:spPr>
              <a:xfrm>
                <a:off x="2259337" y="3692530"/>
                <a:ext cx="2019066" cy="576415"/>
              </a:xfrm>
              <a:prstGeom prst="rect">
                <a:avLst/>
              </a:prstGeom>
              <a:noFill/>
            </p:spPr>
            <p:txBody>
              <a:bodyPr wrap="square">
                <a:spAutoFit/>
              </a:bodyPr>
              <a:lstStyle/>
              <a:p>
                <a:pPr algn="ctr"/>
                <a:r>
                  <a:rPr lang="en-US" sz="1400" b="1" dirty="0"/>
                  <a:t>Wu David </a:t>
                </a:r>
              </a:p>
              <a:p>
                <a:pPr algn="ctr">
                  <a:defRPr/>
                </a:pPr>
                <a:r>
                  <a:rPr lang="en-US" sz="1200" dirty="0"/>
                  <a:t>Dev</a:t>
                </a:r>
                <a:endParaRPr lang="en-GB" sz="1200" dirty="0"/>
              </a:p>
            </p:txBody>
          </p:sp>
          <p:grpSp>
            <p:nvGrpSpPr>
              <p:cNvPr id="157" name="Group 156">
                <a:extLst>
                  <a:ext uri="{FF2B5EF4-FFF2-40B4-BE49-F238E27FC236}">
                    <a16:creationId xmlns:a16="http://schemas.microsoft.com/office/drawing/2014/main" id="{42BC7E86-0237-00E0-8ECA-81457FDEEF8E}"/>
                  </a:ext>
                </a:extLst>
              </p:cNvPr>
              <p:cNvGrpSpPr/>
              <p:nvPr/>
            </p:nvGrpSpPr>
            <p:grpSpPr>
              <a:xfrm>
                <a:off x="2929225" y="2613012"/>
                <a:ext cx="990350" cy="990350"/>
                <a:chOff x="407688" y="2341478"/>
                <a:chExt cx="817971" cy="817972"/>
              </a:xfrm>
            </p:grpSpPr>
            <p:grpSp>
              <p:nvGrpSpPr>
                <p:cNvPr id="158" name="Group 157">
                  <a:extLst>
                    <a:ext uri="{FF2B5EF4-FFF2-40B4-BE49-F238E27FC236}">
                      <a16:creationId xmlns:a16="http://schemas.microsoft.com/office/drawing/2014/main" id="{C7761936-4F76-9E7D-8B23-2256332F9DCE}"/>
                    </a:ext>
                  </a:extLst>
                </p:cNvPr>
                <p:cNvGrpSpPr/>
                <p:nvPr/>
              </p:nvGrpSpPr>
              <p:grpSpPr>
                <a:xfrm rot="10800000">
                  <a:off x="407688" y="2341478"/>
                  <a:ext cx="817971" cy="817972"/>
                  <a:chOff x="384048" y="1052286"/>
                  <a:chExt cx="928915" cy="928915"/>
                </a:xfrm>
              </p:grpSpPr>
              <p:sp>
                <p:nvSpPr>
                  <p:cNvPr id="160" name="Oval 159">
                    <a:extLst>
                      <a:ext uri="{FF2B5EF4-FFF2-40B4-BE49-F238E27FC236}">
                        <a16:creationId xmlns:a16="http://schemas.microsoft.com/office/drawing/2014/main" id="{BCF596FF-C200-AABF-E63D-57438A834639}"/>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61" name="Arc 160">
                    <a:extLst>
                      <a:ext uri="{FF2B5EF4-FFF2-40B4-BE49-F238E27FC236}">
                        <a16:creationId xmlns:a16="http://schemas.microsoft.com/office/drawing/2014/main" id="{4F5577D3-A32C-643B-5F82-6DDB2C0B8237}"/>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59" name="Arc 158">
                  <a:extLst>
                    <a:ext uri="{FF2B5EF4-FFF2-40B4-BE49-F238E27FC236}">
                      <a16:creationId xmlns:a16="http://schemas.microsoft.com/office/drawing/2014/main" id="{286FCA9F-0677-82DA-323F-19B5CB032000}"/>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62" name="Picture 161">
              <a:extLst>
                <a:ext uri="{FF2B5EF4-FFF2-40B4-BE49-F238E27FC236}">
                  <a16:creationId xmlns:a16="http://schemas.microsoft.com/office/drawing/2014/main" id="{27997AED-561B-9FC0-E79F-BFEAA19B6563}"/>
                </a:ext>
              </a:extLst>
            </p:cNvPr>
            <p:cNvPicPr>
              <a:picLocks noChangeAspect="1"/>
            </p:cNvPicPr>
            <p:nvPr/>
          </p:nvPicPr>
          <p:blipFill>
            <a:blip r:embed="rId13"/>
            <a:stretch>
              <a:fillRect/>
            </a:stretch>
          </p:blipFill>
          <p:spPr>
            <a:xfrm>
              <a:off x="11014145" y="2522640"/>
              <a:ext cx="508892" cy="508892"/>
            </a:xfrm>
            <a:prstGeom prst="rect">
              <a:avLst/>
            </a:prstGeom>
          </p:spPr>
        </p:pic>
      </p:grpSp>
      <p:grpSp>
        <p:nvGrpSpPr>
          <p:cNvPr id="165" name="Group 164">
            <a:extLst>
              <a:ext uri="{FF2B5EF4-FFF2-40B4-BE49-F238E27FC236}">
                <a16:creationId xmlns:a16="http://schemas.microsoft.com/office/drawing/2014/main" id="{FFEB93AE-2A91-C56E-97F0-688222FC794D}"/>
              </a:ext>
            </a:extLst>
          </p:cNvPr>
          <p:cNvGrpSpPr/>
          <p:nvPr/>
        </p:nvGrpSpPr>
        <p:grpSpPr>
          <a:xfrm>
            <a:off x="6067846" y="1863529"/>
            <a:ext cx="1721519" cy="1414698"/>
            <a:chOff x="8851442" y="2367461"/>
            <a:chExt cx="1721519" cy="1414698"/>
          </a:xfrm>
        </p:grpSpPr>
        <p:grpSp>
          <p:nvGrpSpPr>
            <p:cNvPr id="148" name="Group 147">
              <a:extLst>
                <a:ext uri="{FF2B5EF4-FFF2-40B4-BE49-F238E27FC236}">
                  <a16:creationId xmlns:a16="http://schemas.microsoft.com/office/drawing/2014/main" id="{AD673FA4-9DEF-7C63-F74A-646DABE6B6E4}"/>
                </a:ext>
              </a:extLst>
            </p:cNvPr>
            <p:cNvGrpSpPr/>
            <p:nvPr/>
          </p:nvGrpSpPr>
          <p:grpSpPr>
            <a:xfrm>
              <a:off x="8851442" y="2367461"/>
              <a:ext cx="1721519" cy="1414698"/>
              <a:chOff x="2259337" y="2613012"/>
              <a:chExt cx="2019066" cy="1655933"/>
            </a:xfrm>
          </p:grpSpPr>
          <p:sp>
            <p:nvSpPr>
              <p:cNvPr id="149" name="TextBox 148">
                <a:extLst>
                  <a:ext uri="{FF2B5EF4-FFF2-40B4-BE49-F238E27FC236}">
                    <a16:creationId xmlns:a16="http://schemas.microsoft.com/office/drawing/2014/main" id="{99E7DE1D-DF42-B77C-636B-AB95D9608E67}"/>
                  </a:ext>
                </a:extLst>
              </p:cNvPr>
              <p:cNvSpPr txBox="1"/>
              <p:nvPr/>
            </p:nvSpPr>
            <p:spPr>
              <a:xfrm>
                <a:off x="2259337" y="3692530"/>
                <a:ext cx="2019066" cy="576415"/>
              </a:xfrm>
              <a:prstGeom prst="rect">
                <a:avLst/>
              </a:prstGeom>
              <a:noFill/>
            </p:spPr>
            <p:txBody>
              <a:bodyPr wrap="square">
                <a:spAutoFit/>
              </a:bodyPr>
              <a:lstStyle/>
              <a:p>
                <a:pPr algn="ctr"/>
                <a:r>
                  <a:rPr lang="en-US" sz="1400" b="1" dirty="0" err="1">
                    <a:solidFill>
                      <a:schemeClr val="bg2">
                        <a:lumMod val="75000"/>
                      </a:schemeClr>
                    </a:solidFill>
                  </a:rPr>
                  <a:t>Lv</a:t>
                </a:r>
                <a:r>
                  <a:rPr lang="en-US" sz="1400" b="1" dirty="0">
                    <a:solidFill>
                      <a:schemeClr val="bg2">
                        <a:lumMod val="75000"/>
                      </a:schemeClr>
                    </a:solidFill>
                  </a:rPr>
                  <a:t> Dian </a:t>
                </a:r>
              </a:p>
              <a:p>
                <a:pPr algn="ctr">
                  <a:defRPr/>
                </a:pPr>
                <a:r>
                  <a:rPr lang="en-US" sz="1200" dirty="0"/>
                  <a:t>Dev-Arch</a:t>
                </a:r>
              </a:p>
            </p:txBody>
          </p:sp>
          <p:grpSp>
            <p:nvGrpSpPr>
              <p:cNvPr id="150" name="Group 149">
                <a:extLst>
                  <a:ext uri="{FF2B5EF4-FFF2-40B4-BE49-F238E27FC236}">
                    <a16:creationId xmlns:a16="http://schemas.microsoft.com/office/drawing/2014/main" id="{A190A242-A071-51A3-A16A-816B55A44509}"/>
                  </a:ext>
                </a:extLst>
              </p:cNvPr>
              <p:cNvGrpSpPr/>
              <p:nvPr/>
            </p:nvGrpSpPr>
            <p:grpSpPr>
              <a:xfrm>
                <a:off x="2929225" y="2613012"/>
                <a:ext cx="990350" cy="990350"/>
                <a:chOff x="407688" y="2341478"/>
                <a:chExt cx="817971" cy="817972"/>
              </a:xfrm>
            </p:grpSpPr>
            <p:grpSp>
              <p:nvGrpSpPr>
                <p:cNvPr id="151" name="Group 150">
                  <a:extLst>
                    <a:ext uri="{FF2B5EF4-FFF2-40B4-BE49-F238E27FC236}">
                      <a16:creationId xmlns:a16="http://schemas.microsoft.com/office/drawing/2014/main" id="{CC231EA8-F928-CFA9-ED5E-32B975324454}"/>
                    </a:ext>
                  </a:extLst>
                </p:cNvPr>
                <p:cNvGrpSpPr/>
                <p:nvPr/>
              </p:nvGrpSpPr>
              <p:grpSpPr>
                <a:xfrm rot="10800000">
                  <a:off x="407688" y="2341478"/>
                  <a:ext cx="817971" cy="817972"/>
                  <a:chOff x="384048" y="1052286"/>
                  <a:chExt cx="928915" cy="928915"/>
                </a:xfrm>
              </p:grpSpPr>
              <p:sp>
                <p:nvSpPr>
                  <p:cNvPr id="153" name="Oval 152">
                    <a:extLst>
                      <a:ext uri="{FF2B5EF4-FFF2-40B4-BE49-F238E27FC236}">
                        <a16:creationId xmlns:a16="http://schemas.microsoft.com/office/drawing/2014/main" id="{9A36228B-34B1-0368-DBE4-F1E3AECE7500}"/>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54" name="Arc 153">
                    <a:extLst>
                      <a:ext uri="{FF2B5EF4-FFF2-40B4-BE49-F238E27FC236}">
                        <a16:creationId xmlns:a16="http://schemas.microsoft.com/office/drawing/2014/main" id="{E3DEDC64-AD28-359E-1BD0-ED1CBC75CAA2}"/>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52" name="Arc 151">
                  <a:extLst>
                    <a:ext uri="{FF2B5EF4-FFF2-40B4-BE49-F238E27FC236}">
                      <a16:creationId xmlns:a16="http://schemas.microsoft.com/office/drawing/2014/main" id="{74773BC0-0D24-8A8C-220B-2CC036AA6906}"/>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64" name="Picture 163">
              <a:extLst>
                <a:ext uri="{FF2B5EF4-FFF2-40B4-BE49-F238E27FC236}">
                  <a16:creationId xmlns:a16="http://schemas.microsoft.com/office/drawing/2014/main" id="{4C04620E-69F8-2327-4A1E-96306B3B16C1}"/>
                </a:ext>
              </a:extLst>
            </p:cNvPr>
            <p:cNvPicPr>
              <a:picLocks noChangeAspect="1"/>
            </p:cNvPicPr>
            <p:nvPr/>
          </p:nvPicPr>
          <p:blipFill>
            <a:blip r:embed="rId14"/>
            <a:stretch>
              <a:fillRect/>
            </a:stretch>
          </p:blipFill>
          <p:spPr>
            <a:xfrm>
              <a:off x="9544562" y="2529995"/>
              <a:ext cx="568397" cy="568397"/>
            </a:xfrm>
            <a:prstGeom prst="rect">
              <a:avLst/>
            </a:prstGeom>
          </p:spPr>
        </p:pic>
      </p:grpSp>
      <p:grpSp>
        <p:nvGrpSpPr>
          <p:cNvPr id="170" name="Group 169">
            <a:extLst>
              <a:ext uri="{FF2B5EF4-FFF2-40B4-BE49-F238E27FC236}">
                <a16:creationId xmlns:a16="http://schemas.microsoft.com/office/drawing/2014/main" id="{DB9D4415-F84D-B9DD-575D-EAFC5674BA46}"/>
              </a:ext>
            </a:extLst>
          </p:cNvPr>
          <p:cNvGrpSpPr/>
          <p:nvPr/>
        </p:nvGrpSpPr>
        <p:grpSpPr>
          <a:xfrm>
            <a:off x="3330899" y="5048886"/>
            <a:ext cx="1721519" cy="1414698"/>
            <a:chOff x="8905393" y="4064531"/>
            <a:chExt cx="1721519" cy="1414698"/>
          </a:xfrm>
        </p:grpSpPr>
        <p:grpSp>
          <p:nvGrpSpPr>
            <p:cNvPr id="141" name="Group 140">
              <a:extLst>
                <a:ext uri="{FF2B5EF4-FFF2-40B4-BE49-F238E27FC236}">
                  <a16:creationId xmlns:a16="http://schemas.microsoft.com/office/drawing/2014/main" id="{77460F8E-5054-A3F0-DB0B-2BF15659840F}"/>
                </a:ext>
              </a:extLst>
            </p:cNvPr>
            <p:cNvGrpSpPr/>
            <p:nvPr/>
          </p:nvGrpSpPr>
          <p:grpSpPr>
            <a:xfrm>
              <a:off x="8905393" y="4064531"/>
              <a:ext cx="1721519" cy="1414698"/>
              <a:chOff x="2259337" y="2613012"/>
              <a:chExt cx="2019066" cy="1655933"/>
            </a:xfrm>
          </p:grpSpPr>
          <p:sp>
            <p:nvSpPr>
              <p:cNvPr id="142" name="TextBox 141">
                <a:extLst>
                  <a:ext uri="{FF2B5EF4-FFF2-40B4-BE49-F238E27FC236}">
                    <a16:creationId xmlns:a16="http://schemas.microsoft.com/office/drawing/2014/main" id="{0A940DBB-842D-F594-A852-917BCCDA2247}"/>
                  </a:ext>
                </a:extLst>
              </p:cNvPr>
              <p:cNvSpPr txBox="1"/>
              <p:nvPr/>
            </p:nvSpPr>
            <p:spPr>
              <a:xfrm>
                <a:off x="2259337" y="3692530"/>
                <a:ext cx="2019066" cy="576415"/>
              </a:xfrm>
              <a:prstGeom prst="rect">
                <a:avLst/>
              </a:prstGeom>
              <a:noFill/>
            </p:spPr>
            <p:txBody>
              <a:bodyPr wrap="square">
                <a:spAutoFit/>
              </a:bodyPr>
              <a:lstStyle/>
              <a:p>
                <a:pPr algn="ctr"/>
                <a:r>
                  <a:rPr lang="en-US" sz="1400" b="1" dirty="0"/>
                  <a:t>Li Yanyan </a:t>
                </a:r>
              </a:p>
              <a:p>
                <a:pPr algn="ctr">
                  <a:defRPr/>
                </a:pPr>
                <a:r>
                  <a:rPr lang="en-US" sz="1200" dirty="0"/>
                  <a:t>Dev</a:t>
                </a:r>
                <a:endParaRPr lang="en-GB" sz="1200" dirty="0"/>
              </a:p>
            </p:txBody>
          </p:sp>
          <p:grpSp>
            <p:nvGrpSpPr>
              <p:cNvPr id="143" name="Group 142">
                <a:extLst>
                  <a:ext uri="{FF2B5EF4-FFF2-40B4-BE49-F238E27FC236}">
                    <a16:creationId xmlns:a16="http://schemas.microsoft.com/office/drawing/2014/main" id="{EAA57090-59D2-D572-F5FD-3FE0F0F9EB1C}"/>
                  </a:ext>
                </a:extLst>
              </p:cNvPr>
              <p:cNvGrpSpPr/>
              <p:nvPr/>
            </p:nvGrpSpPr>
            <p:grpSpPr>
              <a:xfrm>
                <a:off x="2929225" y="2613012"/>
                <a:ext cx="990350" cy="990350"/>
                <a:chOff x="407688" y="2341478"/>
                <a:chExt cx="817971" cy="817972"/>
              </a:xfrm>
            </p:grpSpPr>
            <p:grpSp>
              <p:nvGrpSpPr>
                <p:cNvPr id="144" name="Group 143">
                  <a:extLst>
                    <a:ext uri="{FF2B5EF4-FFF2-40B4-BE49-F238E27FC236}">
                      <a16:creationId xmlns:a16="http://schemas.microsoft.com/office/drawing/2014/main" id="{01ED4636-7CE2-0D01-A9B1-2409CD6AA639}"/>
                    </a:ext>
                  </a:extLst>
                </p:cNvPr>
                <p:cNvGrpSpPr/>
                <p:nvPr/>
              </p:nvGrpSpPr>
              <p:grpSpPr>
                <a:xfrm rot="10800000">
                  <a:off x="407688" y="2341478"/>
                  <a:ext cx="817971" cy="817972"/>
                  <a:chOff x="384048" y="1052286"/>
                  <a:chExt cx="928915" cy="928915"/>
                </a:xfrm>
              </p:grpSpPr>
              <p:sp>
                <p:nvSpPr>
                  <p:cNvPr id="146" name="Oval 145">
                    <a:extLst>
                      <a:ext uri="{FF2B5EF4-FFF2-40B4-BE49-F238E27FC236}">
                        <a16:creationId xmlns:a16="http://schemas.microsoft.com/office/drawing/2014/main" id="{36B5D29D-EE15-CBBC-A373-0D615E7030C7}"/>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47" name="Arc 146">
                    <a:extLst>
                      <a:ext uri="{FF2B5EF4-FFF2-40B4-BE49-F238E27FC236}">
                        <a16:creationId xmlns:a16="http://schemas.microsoft.com/office/drawing/2014/main" id="{96C00A95-5C7F-E10F-FB4F-2CD70A94CFE8}"/>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45" name="Arc 144">
                  <a:extLst>
                    <a:ext uri="{FF2B5EF4-FFF2-40B4-BE49-F238E27FC236}">
                      <a16:creationId xmlns:a16="http://schemas.microsoft.com/office/drawing/2014/main" id="{0BDB4F5F-A50E-B7BF-D059-F141F7D7E6F1}"/>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69" name="Picture 168">
              <a:extLst>
                <a:ext uri="{FF2B5EF4-FFF2-40B4-BE49-F238E27FC236}">
                  <a16:creationId xmlns:a16="http://schemas.microsoft.com/office/drawing/2014/main" id="{85670DCE-49C9-0576-B853-A257B7ECA5DC}"/>
                </a:ext>
              </a:extLst>
            </p:cNvPr>
            <p:cNvPicPr>
              <a:picLocks noChangeAspect="1"/>
            </p:cNvPicPr>
            <p:nvPr/>
          </p:nvPicPr>
          <p:blipFill>
            <a:blip r:embed="rId15"/>
            <a:stretch>
              <a:fillRect/>
            </a:stretch>
          </p:blipFill>
          <p:spPr>
            <a:xfrm>
              <a:off x="9629916" y="4266554"/>
              <a:ext cx="475860" cy="475860"/>
            </a:xfrm>
            <a:prstGeom prst="rect">
              <a:avLst/>
            </a:prstGeom>
          </p:spPr>
        </p:pic>
      </p:grpSp>
      <p:grpSp>
        <p:nvGrpSpPr>
          <p:cNvPr id="173" name="Group 172">
            <a:extLst>
              <a:ext uri="{FF2B5EF4-FFF2-40B4-BE49-F238E27FC236}">
                <a16:creationId xmlns:a16="http://schemas.microsoft.com/office/drawing/2014/main" id="{E76E7024-C184-9D3C-423F-B7C542CA326F}"/>
              </a:ext>
            </a:extLst>
          </p:cNvPr>
          <p:cNvGrpSpPr/>
          <p:nvPr/>
        </p:nvGrpSpPr>
        <p:grpSpPr>
          <a:xfrm>
            <a:off x="1990690" y="3484362"/>
            <a:ext cx="1721519" cy="1414698"/>
            <a:chOff x="7375109" y="4088926"/>
            <a:chExt cx="1721519" cy="1414698"/>
          </a:xfrm>
        </p:grpSpPr>
        <p:grpSp>
          <p:nvGrpSpPr>
            <p:cNvPr id="134" name="Group 133">
              <a:extLst>
                <a:ext uri="{FF2B5EF4-FFF2-40B4-BE49-F238E27FC236}">
                  <a16:creationId xmlns:a16="http://schemas.microsoft.com/office/drawing/2014/main" id="{3754A2EF-4D4B-E575-6A92-A31B888CC312}"/>
                </a:ext>
              </a:extLst>
            </p:cNvPr>
            <p:cNvGrpSpPr/>
            <p:nvPr/>
          </p:nvGrpSpPr>
          <p:grpSpPr>
            <a:xfrm>
              <a:off x="7375109" y="4088926"/>
              <a:ext cx="1721519" cy="1414698"/>
              <a:chOff x="2259337" y="2613012"/>
              <a:chExt cx="2019066" cy="1655933"/>
            </a:xfrm>
          </p:grpSpPr>
          <p:sp>
            <p:nvSpPr>
              <p:cNvPr id="135" name="TextBox 134">
                <a:extLst>
                  <a:ext uri="{FF2B5EF4-FFF2-40B4-BE49-F238E27FC236}">
                    <a16:creationId xmlns:a16="http://schemas.microsoft.com/office/drawing/2014/main" id="{0971953F-6387-923B-B49D-A36AC4A7D9A7}"/>
                  </a:ext>
                </a:extLst>
              </p:cNvPr>
              <p:cNvSpPr txBox="1"/>
              <p:nvPr/>
            </p:nvSpPr>
            <p:spPr>
              <a:xfrm>
                <a:off x="2259337" y="3692530"/>
                <a:ext cx="2019066" cy="576415"/>
              </a:xfrm>
              <a:prstGeom prst="rect">
                <a:avLst/>
              </a:prstGeom>
              <a:noFill/>
            </p:spPr>
            <p:txBody>
              <a:bodyPr wrap="square">
                <a:spAutoFit/>
              </a:bodyPr>
              <a:lstStyle/>
              <a:p>
                <a:pPr algn="ctr"/>
                <a:r>
                  <a:rPr lang="en-US" sz="1400" b="1" dirty="0"/>
                  <a:t>Carrie Jing </a:t>
                </a:r>
              </a:p>
              <a:p>
                <a:pPr algn="ctr">
                  <a:defRPr/>
                </a:pPr>
                <a:r>
                  <a:rPr lang="en-US" sz="1200" dirty="0"/>
                  <a:t>Dev</a:t>
                </a:r>
                <a:endParaRPr lang="en-GB" sz="1200" dirty="0"/>
              </a:p>
            </p:txBody>
          </p:sp>
          <p:grpSp>
            <p:nvGrpSpPr>
              <p:cNvPr id="136" name="Group 135">
                <a:extLst>
                  <a:ext uri="{FF2B5EF4-FFF2-40B4-BE49-F238E27FC236}">
                    <a16:creationId xmlns:a16="http://schemas.microsoft.com/office/drawing/2014/main" id="{0C6748A0-15AA-E58B-CFE9-8BD598127739}"/>
                  </a:ext>
                </a:extLst>
              </p:cNvPr>
              <p:cNvGrpSpPr/>
              <p:nvPr/>
            </p:nvGrpSpPr>
            <p:grpSpPr>
              <a:xfrm>
                <a:off x="2929225" y="2613012"/>
                <a:ext cx="990350" cy="990350"/>
                <a:chOff x="407688" y="2341478"/>
                <a:chExt cx="817971" cy="817972"/>
              </a:xfrm>
            </p:grpSpPr>
            <p:grpSp>
              <p:nvGrpSpPr>
                <p:cNvPr id="137" name="Group 136">
                  <a:extLst>
                    <a:ext uri="{FF2B5EF4-FFF2-40B4-BE49-F238E27FC236}">
                      <a16:creationId xmlns:a16="http://schemas.microsoft.com/office/drawing/2014/main" id="{4AD55C82-56DE-F134-F142-F60E1C69048F}"/>
                    </a:ext>
                  </a:extLst>
                </p:cNvPr>
                <p:cNvGrpSpPr/>
                <p:nvPr/>
              </p:nvGrpSpPr>
              <p:grpSpPr>
                <a:xfrm rot="10800000">
                  <a:off x="407688" y="2341478"/>
                  <a:ext cx="817971" cy="817972"/>
                  <a:chOff x="384048" y="1052286"/>
                  <a:chExt cx="928915" cy="928915"/>
                </a:xfrm>
              </p:grpSpPr>
              <p:sp>
                <p:nvSpPr>
                  <p:cNvPr id="139" name="Oval 138">
                    <a:extLst>
                      <a:ext uri="{FF2B5EF4-FFF2-40B4-BE49-F238E27FC236}">
                        <a16:creationId xmlns:a16="http://schemas.microsoft.com/office/drawing/2014/main" id="{1F8E6B08-39CD-E899-67AE-866D00A21B4A}"/>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40" name="Arc 139">
                    <a:extLst>
                      <a:ext uri="{FF2B5EF4-FFF2-40B4-BE49-F238E27FC236}">
                        <a16:creationId xmlns:a16="http://schemas.microsoft.com/office/drawing/2014/main" id="{B1D77935-70E5-349E-89E7-9CC8B1350D72}"/>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38" name="Arc 137">
                  <a:extLst>
                    <a:ext uri="{FF2B5EF4-FFF2-40B4-BE49-F238E27FC236}">
                      <a16:creationId xmlns:a16="http://schemas.microsoft.com/office/drawing/2014/main" id="{8217E840-8EF7-A5F5-1FDB-551884BDA760}"/>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72" name="Picture 171">
              <a:extLst>
                <a:ext uri="{FF2B5EF4-FFF2-40B4-BE49-F238E27FC236}">
                  <a16:creationId xmlns:a16="http://schemas.microsoft.com/office/drawing/2014/main" id="{2EBB785A-B2F9-2844-F070-29198BB7C0F2}"/>
                </a:ext>
              </a:extLst>
            </p:cNvPr>
            <p:cNvPicPr>
              <a:picLocks noChangeAspect="1"/>
            </p:cNvPicPr>
            <p:nvPr/>
          </p:nvPicPr>
          <p:blipFill>
            <a:blip r:embed="rId16"/>
            <a:stretch>
              <a:fillRect/>
            </a:stretch>
          </p:blipFill>
          <p:spPr>
            <a:xfrm>
              <a:off x="8074172" y="4233622"/>
              <a:ext cx="524533" cy="524533"/>
            </a:xfrm>
            <a:prstGeom prst="rect">
              <a:avLst/>
            </a:prstGeom>
          </p:spPr>
        </p:pic>
      </p:grpSp>
      <p:grpSp>
        <p:nvGrpSpPr>
          <p:cNvPr id="192" name="Group 191">
            <a:extLst>
              <a:ext uri="{FF2B5EF4-FFF2-40B4-BE49-F238E27FC236}">
                <a16:creationId xmlns:a16="http://schemas.microsoft.com/office/drawing/2014/main" id="{368E16CF-6E97-9F05-F704-5888737869C1}"/>
              </a:ext>
            </a:extLst>
          </p:cNvPr>
          <p:cNvGrpSpPr/>
          <p:nvPr/>
        </p:nvGrpSpPr>
        <p:grpSpPr>
          <a:xfrm>
            <a:off x="6074850" y="3484362"/>
            <a:ext cx="1721519" cy="1414698"/>
            <a:chOff x="9771097" y="2418865"/>
            <a:chExt cx="1721519" cy="1414698"/>
          </a:xfrm>
        </p:grpSpPr>
        <p:grpSp>
          <p:nvGrpSpPr>
            <p:cNvPr id="183" name="Group 182">
              <a:extLst>
                <a:ext uri="{FF2B5EF4-FFF2-40B4-BE49-F238E27FC236}">
                  <a16:creationId xmlns:a16="http://schemas.microsoft.com/office/drawing/2014/main" id="{436FE46D-ED64-3D63-C3D0-DB578147EE49}"/>
                </a:ext>
              </a:extLst>
            </p:cNvPr>
            <p:cNvGrpSpPr/>
            <p:nvPr/>
          </p:nvGrpSpPr>
          <p:grpSpPr>
            <a:xfrm>
              <a:off x="9771097" y="2418865"/>
              <a:ext cx="1721519" cy="1414698"/>
              <a:chOff x="2259337" y="2613012"/>
              <a:chExt cx="2019066" cy="1655933"/>
            </a:xfrm>
          </p:grpSpPr>
          <p:sp>
            <p:nvSpPr>
              <p:cNvPr id="185" name="TextBox 184">
                <a:extLst>
                  <a:ext uri="{FF2B5EF4-FFF2-40B4-BE49-F238E27FC236}">
                    <a16:creationId xmlns:a16="http://schemas.microsoft.com/office/drawing/2014/main" id="{8DC8E62C-9844-1156-137E-44326F5256D9}"/>
                  </a:ext>
                </a:extLst>
              </p:cNvPr>
              <p:cNvSpPr txBox="1"/>
              <p:nvPr/>
            </p:nvSpPr>
            <p:spPr>
              <a:xfrm>
                <a:off x="2259337" y="3692530"/>
                <a:ext cx="2019066" cy="576415"/>
              </a:xfrm>
              <a:prstGeom prst="rect">
                <a:avLst/>
              </a:prstGeom>
              <a:noFill/>
            </p:spPr>
            <p:txBody>
              <a:bodyPr wrap="square">
                <a:spAutoFit/>
              </a:bodyPr>
              <a:lstStyle/>
              <a:p>
                <a:pPr algn="ctr"/>
                <a:r>
                  <a:rPr lang="en-US" sz="1400" b="1" dirty="0"/>
                  <a:t>Hao Jing</a:t>
                </a:r>
              </a:p>
              <a:p>
                <a:pPr algn="ctr">
                  <a:defRPr/>
                </a:pPr>
                <a:r>
                  <a:rPr lang="en-US" sz="1200" dirty="0"/>
                  <a:t>Dev</a:t>
                </a:r>
                <a:endParaRPr lang="en-GB" sz="1200" dirty="0"/>
              </a:p>
            </p:txBody>
          </p:sp>
          <p:grpSp>
            <p:nvGrpSpPr>
              <p:cNvPr id="186" name="Group 185">
                <a:extLst>
                  <a:ext uri="{FF2B5EF4-FFF2-40B4-BE49-F238E27FC236}">
                    <a16:creationId xmlns:a16="http://schemas.microsoft.com/office/drawing/2014/main" id="{ED47BAED-72D8-8E53-D468-04B71DB2773F}"/>
                  </a:ext>
                </a:extLst>
              </p:cNvPr>
              <p:cNvGrpSpPr/>
              <p:nvPr/>
            </p:nvGrpSpPr>
            <p:grpSpPr>
              <a:xfrm>
                <a:off x="2929225" y="2613012"/>
                <a:ext cx="990350" cy="990350"/>
                <a:chOff x="407688" y="2341478"/>
                <a:chExt cx="817971" cy="817972"/>
              </a:xfrm>
            </p:grpSpPr>
            <p:grpSp>
              <p:nvGrpSpPr>
                <p:cNvPr id="187" name="Group 186">
                  <a:extLst>
                    <a:ext uri="{FF2B5EF4-FFF2-40B4-BE49-F238E27FC236}">
                      <a16:creationId xmlns:a16="http://schemas.microsoft.com/office/drawing/2014/main" id="{5035C1DA-E754-9AFE-ADDC-946335050ACB}"/>
                    </a:ext>
                  </a:extLst>
                </p:cNvPr>
                <p:cNvGrpSpPr/>
                <p:nvPr/>
              </p:nvGrpSpPr>
              <p:grpSpPr>
                <a:xfrm rot="10800000">
                  <a:off x="407688" y="2341478"/>
                  <a:ext cx="817971" cy="817972"/>
                  <a:chOff x="384048" y="1052286"/>
                  <a:chExt cx="928915" cy="928915"/>
                </a:xfrm>
              </p:grpSpPr>
              <p:sp>
                <p:nvSpPr>
                  <p:cNvPr id="189" name="Oval 188">
                    <a:extLst>
                      <a:ext uri="{FF2B5EF4-FFF2-40B4-BE49-F238E27FC236}">
                        <a16:creationId xmlns:a16="http://schemas.microsoft.com/office/drawing/2014/main" id="{D50F5199-9804-6486-F899-1BCDFC8A222E}"/>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90" name="Arc 189">
                    <a:extLst>
                      <a:ext uri="{FF2B5EF4-FFF2-40B4-BE49-F238E27FC236}">
                        <a16:creationId xmlns:a16="http://schemas.microsoft.com/office/drawing/2014/main" id="{C1A2D53A-5AB2-5587-0FBF-713640910697}"/>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88" name="Arc 187">
                  <a:extLst>
                    <a:ext uri="{FF2B5EF4-FFF2-40B4-BE49-F238E27FC236}">
                      <a16:creationId xmlns:a16="http://schemas.microsoft.com/office/drawing/2014/main" id="{94D64925-08B9-A483-0803-0120A1FD7329}"/>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91" name="Picture 190">
              <a:extLst>
                <a:ext uri="{FF2B5EF4-FFF2-40B4-BE49-F238E27FC236}">
                  <a16:creationId xmlns:a16="http://schemas.microsoft.com/office/drawing/2014/main" id="{C3F7F315-6495-F182-CCA0-56958C8740D3}"/>
                </a:ext>
              </a:extLst>
            </p:cNvPr>
            <p:cNvPicPr>
              <a:picLocks noChangeAspect="1"/>
            </p:cNvPicPr>
            <p:nvPr/>
          </p:nvPicPr>
          <p:blipFill>
            <a:blip r:embed="rId17"/>
            <a:stretch>
              <a:fillRect/>
            </a:stretch>
          </p:blipFill>
          <p:spPr>
            <a:xfrm>
              <a:off x="10510453" y="2585595"/>
              <a:ext cx="457200" cy="457200"/>
            </a:xfrm>
            <a:prstGeom prst="rect">
              <a:avLst/>
            </a:prstGeom>
          </p:spPr>
        </p:pic>
      </p:grpSp>
      <p:grpSp>
        <p:nvGrpSpPr>
          <p:cNvPr id="203" name="Group 202">
            <a:extLst>
              <a:ext uri="{FF2B5EF4-FFF2-40B4-BE49-F238E27FC236}">
                <a16:creationId xmlns:a16="http://schemas.microsoft.com/office/drawing/2014/main" id="{31F2CBF6-2371-C2F1-E326-AAA817701C1E}"/>
              </a:ext>
            </a:extLst>
          </p:cNvPr>
          <p:cNvGrpSpPr/>
          <p:nvPr/>
        </p:nvGrpSpPr>
        <p:grpSpPr>
          <a:xfrm>
            <a:off x="7463494" y="3446599"/>
            <a:ext cx="1721519" cy="1414698"/>
            <a:chOff x="8368523" y="4093505"/>
            <a:chExt cx="1721519" cy="1414698"/>
          </a:xfrm>
        </p:grpSpPr>
        <p:grpSp>
          <p:nvGrpSpPr>
            <p:cNvPr id="194" name="Group 193">
              <a:extLst>
                <a:ext uri="{FF2B5EF4-FFF2-40B4-BE49-F238E27FC236}">
                  <a16:creationId xmlns:a16="http://schemas.microsoft.com/office/drawing/2014/main" id="{A6829DA3-5312-675E-A3A4-14482305C09D}"/>
                </a:ext>
              </a:extLst>
            </p:cNvPr>
            <p:cNvGrpSpPr/>
            <p:nvPr/>
          </p:nvGrpSpPr>
          <p:grpSpPr>
            <a:xfrm>
              <a:off x="8368523" y="4093505"/>
              <a:ext cx="1721519" cy="1414698"/>
              <a:chOff x="2259337" y="2613012"/>
              <a:chExt cx="2019066" cy="1655933"/>
            </a:xfrm>
          </p:grpSpPr>
          <p:sp>
            <p:nvSpPr>
              <p:cNvPr id="196" name="TextBox 195">
                <a:extLst>
                  <a:ext uri="{FF2B5EF4-FFF2-40B4-BE49-F238E27FC236}">
                    <a16:creationId xmlns:a16="http://schemas.microsoft.com/office/drawing/2014/main" id="{DD437F34-4D2A-07E8-E84C-B5AF7929973B}"/>
                  </a:ext>
                </a:extLst>
              </p:cNvPr>
              <p:cNvSpPr txBox="1"/>
              <p:nvPr/>
            </p:nvSpPr>
            <p:spPr>
              <a:xfrm>
                <a:off x="2259337" y="3692530"/>
                <a:ext cx="2019066" cy="576415"/>
              </a:xfrm>
              <a:prstGeom prst="rect">
                <a:avLst/>
              </a:prstGeom>
              <a:noFill/>
            </p:spPr>
            <p:txBody>
              <a:bodyPr wrap="square">
                <a:spAutoFit/>
              </a:bodyPr>
              <a:lstStyle/>
              <a:p>
                <a:pPr algn="ctr"/>
                <a:r>
                  <a:rPr lang="en-US" sz="1400" b="1" dirty="0">
                    <a:solidFill>
                      <a:schemeClr val="bg2">
                        <a:lumMod val="75000"/>
                      </a:schemeClr>
                    </a:solidFill>
                  </a:rPr>
                  <a:t>L</a:t>
                </a:r>
                <a:r>
                  <a:rPr lang="en-US" altLang="zh-CN" sz="1400" b="1" dirty="0">
                    <a:solidFill>
                      <a:schemeClr val="bg2">
                        <a:lumMod val="75000"/>
                      </a:schemeClr>
                    </a:solidFill>
                  </a:rPr>
                  <a:t>u </a:t>
                </a:r>
                <a:r>
                  <a:rPr lang="en-US" altLang="zh-CN" sz="1400" b="1" dirty="0" err="1">
                    <a:solidFill>
                      <a:schemeClr val="bg2">
                        <a:lumMod val="75000"/>
                      </a:schemeClr>
                    </a:solidFill>
                  </a:rPr>
                  <a:t>Zhenzhen</a:t>
                </a:r>
                <a:endParaRPr lang="en-US" sz="1400" b="1" dirty="0">
                  <a:solidFill>
                    <a:schemeClr val="bg2">
                      <a:lumMod val="75000"/>
                    </a:schemeClr>
                  </a:solidFill>
                </a:endParaRPr>
              </a:p>
              <a:p>
                <a:pPr algn="ctr">
                  <a:defRPr/>
                </a:pPr>
                <a:r>
                  <a:rPr lang="en-US" sz="1200" dirty="0"/>
                  <a:t>Dev</a:t>
                </a:r>
                <a:endParaRPr lang="en-GB" sz="1200" dirty="0"/>
              </a:p>
            </p:txBody>
          </p:sp>
          <p:grpSp>
            <p:nvGrpSpPr>
              <p:cNvPr id="197" name="Group 196">
                <a:extLst>
                  <a:ext uri="{FF2B5EF4-FFF2-40B4-BE49-F238E27FC236}">
                    <a16:creationId xmlns:a16="http://schemas.microsoft.com/office/drawing/2014/main" id="{98758765-9755-ABE9-8719-C8A9203D408A}"/>
                  </a:ext>
                </a:extLst>
              </p:cNvPr>
              <p:cNvGrpSpPr/>
              <p:nvPr/>
            </p:nvGrpSpPr>
            <p:grpSpPr>
              <a:xfrm>
                <a:off x="2929225" y="2613012"/>
                <a:ext cx="990350" cy="990350"/>
                <a:chOff x="407688" y="2341478"/>
                <a:chExt cx="817971" cy="817972"/>
              </a:xfrm>
            </p:grpSpPr>
            <p:grpSp>
              <p:nvGrpSpPr>
                <p:cNvPr id="198" name="Group 197">
                  <a:extLst>
                    <a:ext uri="{FF2B5EF4-FFF2-40B4-BE49-F238E27FC236}">
                      <a16:creationId xmlns:a16="http://schemas.microsoft.com/office/drawing/2014/main" id="{161B3F34-483C-3DDC-1D71-87231447E79E}"/>
                    </a:ext>
                  </a:extLst>
                </p:cNvPr>
                <p:cNvGrpSpPr/>
                <p:nvPr/>
              </p:nvGrpSpPr>
              <p:grpSpPr>
                <a:xfrm rot="10800000">
                  <a:off x="407688" y="2341478"/>
                  <a:ext cx="817971" cy="817972"/>
                  <a:chOff x="384048" y="1052286"/>
                  <a:chExt cx="928915" cy="928915"/>
                </a:xfrm>
              </p:grpSpPr>
              <p:sp>
                <p:nvSpPr>
                  <p:cNvPr id="200" name="Oval 199">
                    <a:extLst>
                      <a:ext uri="{FF2B5EF4-FFF2-40B4-BE49-F238E27FC236}">
                        <a16:creationId xmlns:a16="http://schemas.microsoft.com/office/drawing/2014/main" id="{A5661010-305D-5430-6E61-D72A9B0B170D}"/>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01" name="Arc 200">
                    <a:extLst>
                      <a:ext uri="{FF2B5EF4-FFF2-40B4-BE49-F238E27FC236}">
                        <a16:creationId xmlns:a16="http://schemas.microsoft.com/office/drawing/2014/main" id="{486484BF-878A-46DF-451F-8657C516C7D3}"/>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99" name="Arc 198">
                  <a:extLst>
                    <a:ext uri="{FF2B5EF4-FFF2-40B4-BE49-F238E27FC236}">
                      <a16:creationId xmlns:a16="http://schemas.microsoft.com/office/drawing/2014/main" id="{2B238EB2-62A1-2EEE-CD35-77B18EA9C12A}"/>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202" name="Picture 201">
              <a:extLst>
                <a:ext uri="{FF2B5EF4-FFF2-40B4-BE49-F238E27FC236}">
                  <a16:creationId xmlns:a16="http://schemas.microsoft.com/office/drawing/2014/main" id="{CE3BB042-7F54-2719-20C6-815F2379813C}"/>
                </a:ext>
              </a:extLst>
            </p:cNvPr>
            <p:cNvPicPr>
              <a:picLocks noChangeAspect="1"/>
            </p:cNvPicPr>
            <p:nvPr/>
          </p:nvPicPr>
          <p:blipFill>
            <a:blip r:embed="rId18"/>
            <a:stretch>
              <a:fillRect/>
            </a:stretch>
          </p:blipFill>
          <p:spPr>
            <a:xfrm>
              <a:off x="9029928" y="4250697"/>
              <a:ext cx="573814" cy="573814"/>
            </a:xfrm>
            <a:prstGeom prst="rect">
              <a:avLst/>
            </a:prstGeom>
          </p:spPr>
        </p:pic>
      </p:grpSp>
      <p:grpSp>
        <p:nvGrpSpPr>
          <p:cNvPr id="221" name="Group 220">
            <a:extLst>
              <a:ext uri="{FF2B5EF4-FFF2-40B4-BE49-F238E27FC236}">
                <a16:creationId xmlns:a16="http://schemas.microsoft.com/office/drawing/2014/main" id="{B4F7134E-7137-46F4-FE84-672AE86DD270}"/>
              </a:ext>
            </a:extLst>
          </p:cNvPr>
          <p:cNvGrpSpPr/>
          <p:nvPr/>
        </p:nvGrpSpPr>
        <p:grpSpPr>
          <a:xfrm>
            <a:off x="4768172" y="5019420"/>
            <a:ext cx="1721519" cy="1414697"/>
            <a:chOff x="373511" y="5368886"/>
            <a:chExt cx="1721519" cy="1414697"/>
          </a:xfrm>
        </p:grpSpPr>
        <p:grpSp>
          <p:nvGrpSpPr>
            <p:cNvPr id="213" name="Group 212">
              <a:extLst>
                <a:ext uri="{FF2B5EF4-FFF2-40B4-BE49-F238E27FC236}">
                  <a16:creationId xmlns:a16="http://schemas.microsoft.com/office/drawing/2014/main" id="{CB38E9ED-B3A0-DBCD-2BF4-AF6D558C82F0}"/>
                </a:ext>
              </a:extLst>
            </p:cNvPr>
            <p:cNvGrpSpPr/>
            <p:nvPr/>
          </p:nvGrpSpPr>
          <p:grpSpPr>
            <a:xfrm>
              <a:off x="373511" y="5368886"/>
              <a:ext cx="1721519" cy="1414697"/>
              <a:chOff x="2259337" y="2613012"/>
              <a:chExt cx="2019066" cy="1655933"/>
            </a:xfrm>
          </p:grpSpPr>
          <p:sp>
            <p:nvSpPr>
              <p:cNvPr id="214" name="TextBox 213">
                <a:extLst>
                  <a:ext uri="{FF2B5EF4-FFF2-40B4-BE49-F238E27FC236}">
                    <a16:creationId xmlns:a16="http://schemas.microsoft.com/office/drawing/2014/main" id="{0811665D-8F52-2200-DACF-168422DC9F1E}"/>
                  </a:ext>
                </a:extLst>
              </p:cNvPr>
              <p:cNvSpPr txBox="1"/>
              <p:nvPr/>
            </p:nvSpPr>
            <p:spPr>
              <a:xfrm>
                <a:off x="2259337" y="3692530"/>
                <a:ext cx="2019066" cy="576415"/>
              </a:xfrm>
              <a:prstGeom prst="rect">
                <a:avLst/>
              </a:prstGeom>
              <a:noFill/>
            </p:spPr>
            <p:txBody>
              <a:bodyPr wrap="square">
                <a:spAutoFit/>
              </a:bodyPr>
              <a:lstStyle/>
              <a:p>
                <a:pPr algn="ctr"/>
                <a:r>
                  <a:rPr lang="en-US" sz="1400" b="1" dirty="0"/>
                  <a:t>Ding </a:t>
                </a:r>
                <a:r>
                  <a:rPr lang="en-US" sz="1400" b="1" dirty="0" err="1"/>
                  <a:t>Fangkui</a:t>
                </a:r>
                <a:endParaRPr lang="en-US" sz="1400" b="1" dirty="0"/>
              </a:p>
              <a:p>
                <a:pPr algn="ctr">
                  <a:defRPr/>
                </a:pPr>
                <a:r>
                  <a:rPr lang="en-US" sz="1200" dirty="0"/>
                  <a:t>Dev</a:t>
                </a:r>
                <a:endParaRPr lang="en-GB" sz="1200" dirty="0"/>
              </a:p>
            </p:txBody>
          </p:sp>
          <p:grpSp>
            <p:nvGrpSpPr>
              <p:cNvPr id="215" name="Group 214">
                <a:extLst>
                  <a:ext uri="{FF2B5EF4-FFF2-40B4-BE49-F238E27FC236}">
                    <a16:creationId xmlns:a16="http://schemas.microsoft.com/office/drawing/2014/main" id="{2350B8D9-B2FD-D40B-324C-A024A12528F5}"/>
                  </a:ext>
                </a:extLst>
              </p:cNvPr>
              <p:cNvGrpSpPr/>
              <p:nvPr/>
            </p:nvGrpSpPr>
            <p:grpSpPr>
              <a:xfrm>
                <a:off x="2929225" y="2613012"/>
                <a:ext cx="990350" cy="990350"/>
                <a:chOff x="407688" y="2341478"/>
                <a:chExt cx="817971" cy="817972"/>
              </a:xfrm>
            </p:grpSpPr>
            <p:grpSp>
              <p:nvGrpSpPr>
                <p:cNvPr id="216" name="Group 215">
                  <a:extLst>
                    <a:ext uri="{FF2B5EF4-FFF2-40B4-BE49-F238E27FC236}">
                      <a16:creationId xmlns:a16="http://schemas.microsoft.com/office/drawing/2014/main" id="{697613E7-9077-493C-1039-2DB58EDFAE3F}"/>
                    </a:ext>
                  </a:extLst>
                </p:cNvPr>
                <p:cNvGrpSpPr/>
                <p:nvPr/>
              </p:nvGrpSpPr>
              <p:grpSpPr>
                <a:xfrm rot="10800000">
                  <a:off x="407688" y="2341478"/>
                  <a:ext cx="817971" cy="817972"/>
                  <a:chOff x="384048" y="1052286"/>
                  <a:chExt cx="928915" cy="928915"/>
                </a:xfrm>
              </p:grpSpPr>
              <p:sp>
                <p:nvSpPr>
                  <p:cNvPr id="218" name="Oval 217">
                    <a:extLst>
                      <a:ext uri="{FF2B5EF4-FFF2-40B4-BE49-F238E27FC236}">
                        <a16:creationId xmlns:a16="http://schemas.microsoft.com/office/drawing/2014/main" id="{7CBDC2CC-2DF3-621C-BF0D-8B6DE54CB2F9}"/>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19" name="Arc 218">
                    <a:extLst>
                      <a:ext uri="{FF2B5EF4-FFF2-40B4-BE49-F238E27FC236}">
                        <a16:creationId xmlns:a16="http://schemas.microsoft.com/office/drawing/2014/main" id="{A70F665A-446D-4309-34A5-1397F5D97931}"/>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217" name="Arc 216">
                  <a:extLst>
                    <a:ext uri="{FF2B5EF4-FFF2-40B4-BE49-F238E27FC236}">
                      <a16:creationId xmlns:a16="http://schemas.microsoft.com/office/drawing/2014/main" id="{76272431-3F45-D300-F42E-1070C156B594}"/>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220" name="Picture 219">
              <a:extLst>
                <a:ext uri="{FF2B5EF4-FFF2-40B4-BE49-F238E27FC236}">
                  <a16:creationId xmlns:a16="http://schemas.microsoft.com/office/drawing/2014/main" id="{32074D05-2D75-FE6E-4C55-61BDF918177B}"/>
                </a:ext>
              </a:extLst>
            </p:cNvPr>
            <p:cNvPicPr>
              <a:picLocks noChangeAspect="1"/>
            </p:cNvPicPr>
            <p:nvPr/>
          </p:nvPicPr>
          <p:blipFill>
            <a:blip r:embed="rId19"/>
            <a:stretch>
              <a:fillRect/>
            </a:stretch>
          </p:blipFill>
          <p:spPr>
            <a:xfrm>
              <a:off x="1042111" y="5499548"/>
              <a:ext cx="576822" cy="576822"/>
            </a:xfrm>
            <a:prstGeom prst="rect">
              <a:avLst/>
            </a:prstGeom>
          </p:spPr>
        </p:pic>
      </p:grpSp>
      <p:grpSp>
        <p:nvGrpSpPr>
          <p:cNvPr id="81" name="Group 80">
            <a:extLst>
              <a:ext uri="{FF2B5EF4-FFF2-40B4-BE49-F238E27FC236}">
                <a16:creationId xmlns:a16="http://schemas.microsoft.com/office/drawing/2014/main" id="{CB8D4580-2024-87D7-0E58-739CD7046EDC}"/>
              </a:ext>
            </a:extLst>
          </p:cNvPr>
          <p:cNvGrpSpPr/>
          <p:nvPr/>
        </p:nvGrpSpPr>
        <p:grpSpPr>
          <a:xfrm>
            <a:off x="3281965" y="3474301"/>
            <a:ext cx="1721519" cy="1414697"/>
            <a:chOff x="9426867" y="3674982"/>
            <a:chExt cx="1721519" cy="1414697"/>
          </a:xfrm>
        </p:grpSpPr>
        <p:grpSp>
          <p:nvGrpSpPr>
            <p:cNvPr id="205" name="Group 204">
              <a:extLst>
                <a:ext uri="{FF2B5EF4-FFF2-40B4-BE49-F238E27FC236}">
                  <a16:creationId xmlns:a16="http://schemas.microsoft.com/office/drawing/2014/main" id="{73D855CE-CDCC-A501-B5BC-C4C61C2B5988}"/>
                </a:ext>
              </a:extLst>
            </p:cNvPr>
            <p:cNvGrpSpPr/>
            <p:nvPr/>
          </p:nvGrpSpPr>
          <p:grpSpPr>
            <a:xfrm>
              <a:off x="9426867" y="3674982"/>
              <a:ext cx="1721519" cy="1414697"/>
              <a:chOff x="2259337" y="2613012"/>
              <a:chExt cx="2019066" cy="1655933"/>
            </a:xfrm>
          </p:grpSpPr>
          <p:sp>
            <p:nvSpPr>
              <p:cNvPr id="207" name="TextBox 206">
                <a:extLst>
                  <a:ext uri="{FF2B5EF4-FFF2-40B4-BE49-F238E27FC236}">
                    <a16:creationId xmlns:a16="http://schemas.microsoft.com/office/drawing/2014/main" id="{EF5CA655-EA52-CAE7-72C9-C55CA3EF5652}"/>
                  </a:ext>
                </a:extLst>
              </p:cNvPr>
              <p:cNvSpPr txBox="1"/>
              <p:nvPr/>
            </p:nvSpPr>
            <p:spPr>
              <a:xfrm>
                <a:off x="2259337" y="3692530"/>
                <a:ext cx="2019066" cy="576415"/>
              </a:xfrm>
              <a:prstGeom prst="rect">
                <a:avLst/>
              </a:prstGeom>
              <a:noFill/>
            </p:spPr>
            <p:txBody>
              <a:bodyPr wrap="square">
                <a:spAutoFit/>
              </a:bodyPr>
              <a:lstStyle/>
              <a:p>
                <a:pPr algn="ctr"/>
                <a:r>
                  <a:rPr lang="en-US" sz="1400" b="1" dirty="0"/>
                  <a:t>Sun Qian</a:t>
                </a:r>
              </a:p>
              <a:p>
                <a:pPr algn="ctr">
                  <a:defRPr/>
                </a:pPr>
                <a:r>
                  <a:rPr lang="en-US" sz="1200" dirty="0"/>
                  <a:t>Dev</a:t>
                </a:r>
                <a:endParaRPr lang="en-GB" sz="1200" dirty="0"/>
              </a:p>
            </p:txBody>
          </p:sp>
          <p:grpSp>
            <p:nvGrpSpPr>
              <p:cNvPr id="208" name="Group 207">
                <a:extLst>
                  <a:ext uri="{FF2B5EF4-FFF2-40B4-BE49-F238E27FC236}">
                    <a16:creationId xmlns:a16="http://schemas.microsoft.com/office/drawing/2014/main" id="{8AAED6BA-A5E4-09D9-423C-18AD6A906885}"/>
                  </a:ext>
                </a:extLst>
              </p:cNvPr>
              <p:cNvGrpSpPr/>
              <p:nvPr/>
            </p:nvGrpSpPr>
            <p:grpSpPr>
              <a:xfrm>
                <a:off x="2929225" y="2613012"/>
                <a:ext cx="990350" cy="990350"/>
                <a:chOff x="407688" y="2341478"/>
                <a:chExt cx="817971" cy="817972"/>
              </a:xfrm>
            </p:grpSpPr>
            <p:grpSp>
              <p:nvGrpSpPr>
                <p:cNvPr id="209" name="Group 208">
                  <a:extLst>
                    <a:ext uri="{FF2B5EF4-FFF2-40B4-BE49-F238E27FC236}">
                      <a16:creationId xmlns:a16="http://schemas.microsoft.com/office/drawing/2014/main" id="{859F3E68-8B87-190E-5615-C1FBAE7EB8A9}"/>
                    </a:ext>
                  </a:extLst>
                </p:cNvPr>
                <p:cNvGrpSpPr/>
                <p:nvPr/>
              </p:nvGrpSpPr>
              <p:grpSpPr>
                <a:xfrm rot="10800000">
                  <a:off x="407688" y="2341478"/>
                  <a:ext cx="817971" cy="817972"/>
                  <a:chOff x="384048" y="1052286"/>
                  <a:chExt cx="928915" cy="928915"/>
                </a:xfrm>
              </p:grpSpPr>
              <p:sp>
                <p:nvSpPr>
                  <p:cNvPr id="211" name="Oval 210">
                    <a:extLst>
                      <a:ext uri="{FF2B5EF4-FFF2-40B4-BE49-F238E27FC236}">
                        <a16:creationId xmlns:a16="http://schemas.microsoft.com/office/drawing/2014/main" id="{18095CA8-54BD-9187-2F4D-FA2D62AD8B67}"/>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12" name="Arc 211">
                    <a:extLst>
                      <a:ext uri="{FF2B5EF4-FFF2-40B4-BE49-F238E27FC236}">
                        <a16:creationId xmlns:a16="http://schemas.microsoft.com/office/drawing/2014/main" id="{13B16E60-766D-6D30-A9FF-E89E333855D6}"/>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210" name="Arc 209">
                  <a:extLst>
                    <a:ext uri="{FF2B5EF4-FFF2-40B4-BE49-F238E27FC236}">
                      <a16:creationId xmlns:a16="http://schemas.microsoft.com/office/drawing/2014/main" id="{C8BC0435-4DC1-E313-2F4F-A533FF382992}"/>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222" name="Picture 221">
              <a:extLst>
                <a:ext uri="{FF2B5EF4-FFF2-40B4-BE49-F238E27FC236}">
                  <a16:creationId xmlns:a16="http://schemas.microsoft.com/office/drawing/2014/main" id="{94D34AB7-0C09-6D00-6746-9F84E6A0FF73}"/>
                </a:ext>
              </a:extLst>
            </p:cNvPr>
            <p:cNvPicPr>
              <a:picLocks noChangeAspect="1"/>
            </p:cNvPicPr>
            <p:nvPr/>
          </p:nvPicPr>
          <p:blipFill>
            <a:blip r:embed="rId20"/>
            <a:stretch>
              <a:fillRect/>
            </a:stretch>
          </p:blipFill>
          <p:spPr>
            <a:xfrm>
              <a:off x="10132648" y="3853804"/>
              <a:ext cx="505202" cy="505202"/>
            </a:xfrm>
            <a:prstGeom prst="rect">
              <a:avLst/>
            </a:prstGeom>
          </p:spPr>
        </p:pic>
      </p:grpSp>
      <p:grpSp>
        <p:nvGrpSpPr>
          <p:cNvPr id="233" name="Group 232">
            <a:extLst>
              <a:ext uri="{FF2B5EF4-FFF2-40B4-BE49-F238E27FC236}">
                <a16:creationId xmlns:a16="http://schemas.microsoft.com/office/drawing/2014/main" id="{ABFC2194-99B6-F293-D0E6-EFD5F0680F77}"/>
              </a:ext>
            </a:extLst>
          </p:cNvPr>
          <p:cNvGrpSpPr/>
          <p:nvPr/>
        </p:nvGrpSpPr>
        <p:grpSpPr>
          <a:xfrm>
            <a:off x="8844588" y="3446907"/>
            <a:ext cx="1721519" cy="1414697"/>
            <a:chOff x="4752525" y="5521333"/>
            <a:chExt cx="1721519" cy="1414697"/>
          </a:xfrm>
        </p:grpSpPr>
        <p:grpSp>
          <p:nvGrpSpPr>
            <p:cNvPr id="224" name="Group 223">
              <a:extLst>
                <a:ext uri="{FF2B5EF4-FFF2-40B4-BE49-F238E27FC236}">
                  <a16:creationId xmlns:a16="http://schemas.microsoft.com/office/drawing/2014/main" id="{17A6CB6B-20E5-FD13-DB04-37D8BEC58BC0}"/>
                </a:ext>
              </a:extLst>
            </p:cNvPr>
            <p:cNvGrpSpPr/>
            <p:nvPr/>
          </p:nvGrpSpPr>
          <p:grpSpPr>
            <a:xfrm>
              <a:off x="4752525" y="5521333"/>
              <a:ext cx="1721519" cy="1414697"/>
              <a:chOff x="2259337" y="2613012"/>
              <a:chExt cx="2019066" cy="1655933"/>
            </a:xfrm>
          </p:grpSpPr>
          <p:sp>
            <p:nvSpPr>
              <p:cNvPr id="226" name="TextBox 225">
                <a:extLst>
                  <a:ext uri="{FF2B5EF4-FFF2-40B4-BE49-F238E27FC236}">
                    <a16:creationId xmlns:a16="http://schemas.microsoft.com/office/drawing/2014/main" id="{52D8774D-B683-058E-0CCA-ECEB66BA8691}"/>
                  </a:ext>
                </a:extLst>
              </p:cNvPr>
              <p:cNvSpPr txBox="1"/>
              <p:nvPr/>
            </p:nvSpPr>
            <p:spPr>
              <a:xfrm>
                <a:off x="2259337" y="3692530"/>
                <a:ext cx="2019066" cy="576415"/>
              </a:xfrm>
              <a:prstGeom prst="rect">
                <a:avLst/>
              </a:prstGeom>
              <a:noFill/>
            </p:spPr>
            <p:txBody>
              <a:bodyPr wrap="square">
                <a:spAutoFit/>
              </a:bodyPr>
              <a:lstStyle/>
              <a:p>
                <a:pPr algn="ctr"/>
                <a:r>
                  <a:rPr lang="en-US" sz="1400" b="1" dirty="0" err="1">
                    <a:solidFill>
                      <a:schemeClr val="bg2">
                        <a:lumMod val="75000"/>
                      </a:schemeClr>
                    </a:solidFill>
                  </a:rPr>
                  <a:t>S</a:t>
                </a:r>
                <a:r>
                  <a:rPr lang="en-US" altLang="zh-CN" sz="1400" b="1" dirty="0" err="1">
                    <a:solidFill>
                      <a:schemeClr val="bg2">
                        <a:lumMod val="75000"/>
                      </a:schemeClr>
                    </a:solidFill>
                  </a:rPr>
                  <a:t>u</a:t>
                </a:r>
                <a:r>
                  <a:rPr lang="en-US" altLang="zh-CN" sz="1400" b="1" dirty="0">
                    <a:solidFill>
                      <a:schemeClr val="bg2">
                        <a:lumMod val="75000"/>
                      </a:schemeClr>
                    </a:solidFill>
                  </a:rPr>
                  <a:t> </a:t>
                </a:r>
                <a:r>
                  <a:rPr lang="en-US" altLang="zh-CN" sz="1400" b="1" dirty="0" err="1">
                    <a:solidFill>
                      <a:schemeClr val="bg2">
                        <a:lumMod val="75000"/>
                      </a:schemeClr>
                    </a:solidFill>
                  </a:rPr>
                  <a:t>Xianfeng</a:t>
                </a:r>
                <a:endParaRPr lang="en-US" sz="1400" b="1" dirty="0">
                  <a:solidFill>
                    <a:schemeClr val="bg2">
                      <a:lumMod val="75000"/>
                    </a:schemeClr>
                  </a:solidFill>
                </a:endParaRPr>
              </a:p>
              <a:p>
                <a:pPr algn="ctr">
                  <a:defRPr/>
                </a:pPr>
                <a:r>
                  <a:rPr lang="en-US" sz="1200" dirty="0"/>
                  <a:t>Dev</a:t>
                </a:r>
                <a:endParaRPr lang="en-GB" sz="1200" dirty="0"/>
              </a:p>
            </p:txBody>
          </p:sp>
          <p:grpSp>
            <p:nvGrpSpPr>
              <p:cNvPr id="227" name="Group 226">
                <a:extLst>
                  <a:ext uri="{FF2B5EF4-FFF2-40B4-BE49-F238E27FC236}">
                    <a16:creationId xmlns:a16="http://schemas.microsoft.com/office/drawing/2014/main" id="{FDE9F399-ECC9-465D-0F1C-681906838F27}"/>
                  </a:ext>
                </a:extLst>
              </p:cNvPr>
              <p:cNvGrpSpPr/>
              <p:nvPr/>
            </p:nvGrpSpPr>
            <p:grpSpPr>
              <a:xfrm>
                <a:off x="2929225" y="2613012"/>
                <a:ext cx="990350" cy="990350"/>
                <a:chOff x="407688" y="2341478"/>
                <a:chExt cx="817971" cy="817972"/>
              </a:xfrm>
            </p:grpSpPr>
            <p:grpSp>
              <p:nvGrpSpPr>
                <p:cNvPr id="228" name="Group 227">
                  <a:extLst>
                    <a:ext uri="{FF2B5EF4-FFF2-40B4-BE49-F238E27FC236}">
                      <a16:creationId xmlns:a16="http://schemas.microsoft.com/office/drawing/2014/main" id="{E8FD0A5A-7555-DC47-0DB7-B997BFE44847}"/>
                    </a:ext>
                  </a:extLst>
                </p:cNvPr>
                <p:cNvGrpSpPr/>
                <p:nvPr/>
              </p:nvGrpSpPr>
              <p:grpSpPr>
                <a:xfrm rot="10800000">
                  <a:off x="407688" y="2341478"/>
                  <a:ext cx="817971" cy="817972"/>
                  <a:chOff x="384048" y="1052286"/>
                  <a:chExt cx="928915" cy="928915"/>
                </a:xfrm>
              </p:grpSpPr>
              <p:sp>
                <p:nvSpPr>
                  <p:cNvPr id="230" name="Oval 229">
                    <a:extLst>
                      <a:ext uri="{FF2B5EF4-FFF2-40B4-BE49-F238E27FC236}">
                        <a16:creationId xmlns:a16="http://schemas.microsoft.com/office/drawing/2014/main" id="{20A51993-52E0-373C-848B-D59B75082B99}"/>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31" name="Arc 230">
                    <a:extLst>
                      <a:ext uri="{FF2B5EF4-FFF2-40B4-BE49-F238E27FC236}">
                        <a16:creationId xmlns:a16="http://schemas.microsoft.com/office/drawing/2014/main" id="{9453A6DF-56B1-2735-C7B4-1D244B77EBB8}"/>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229" name="Arc 228">
                  <a:extLst>
                    <a:ext uri="{FF2B5EF4-FFF2-40B4-BE49-F238E27FC236}">
                      <a16:creationId xmlns:a16="http://schemas.microsoft.com/office/drawing/2014/main" id="{9B2709BB-0671-0F87-4826-7392B8AE6A69}"/>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232" name="Picture 231">
              <a:extLst>
                <a:ext uri="{FF2B5EF4-FFF2-40B4-BE49-F238E27FC236}">
                  <a16:creationId xmlns:a16="http://schemas.microsoft.com/office/drawing/2014/main" id="{82C4F5AF-934C-6F89-4FB5-96AA8E3EF0B7}"/>
                </a:ext>
              </a:extLst>
            </p:cNvPr>
            <p:cNvPicPr>
              <a:picLocks noChangeAspect="1"/>
            </p:cNvPicPr>
            <p:nvPr/>
          </p:nvPicPr>
          <p:blipFill>
            <a:blip r:embed="rId21"/>
            <a:stretch>
              <a:fillRect/>
            </a:stretch>
          </p:blipFill>
          <p:spPr>
            <a:xfrm>
              <a:off x="5422098" y="5644025"/>
              <a:ext cx="621559" cy="621559"/>
            </a:xfrm>
            <a:prstGeom prst="rect">
              <a:avLst/>
            </a:prstGeom>
          </p:spPr>
        </p:pic>
      </p:grpSp>
      <p:grpSp>
        <p:nvGrpSpPr>
          <p:cNvPr id="59" name="Group 58">
            <a:extLst>
              <a:ext uri="{FF2B5EF4-FFF2-40B4-BE49-F238E27FC236}">
                <a16:creationId xmlns:a16="http://schemas.microsoft.com/office/drawing/2014/main" id="{ADF9F345-4743-31A4-E3A7-2E554884AF64}"/>
              </a:ext>
            </a:extLst>
          </p:cNvPr>
          <p:cNvGrpSpPr/>
          <p:nvPr/>
        </p:nvGrpSpPr>
        <p:grpSpPr>
          <a:xfrm>
            <a:off x="8911041" y="4993046"/>
            <a:ext cx="1721519" cy="1414697"/>
            <a:chOff x="5541408" y="5180915"/>
            <a:chExt cx="1721519" cy="1414697"/>
          </a:xfrm>
        </p:grpSpPr>
        <p:grpSp>
          <p:nvGrpSpPr>
            <p:cNvPr id="23" name="Group 22">
              <a:extLst>
                <a:ext uri="{FF2B5EF4-FFF2-40B4-BE49-F238E27FC236}">
                  <a16:creationId xmlns:a16="http://schemas.microsoft.com/office/drawing/2014/main" id="{EEBC8956-2CA0-3C3B-7E1E-CDE8E543B19A}"/>
                </a:ext>
              </a:extLst>
            </p:cNvPr>
            <p:cNvGrpSpPr/>
            <p:nvPr/>
          </p:nvGrpSpPr>
          <p:grpSpPr>
            <a:xfrm>
              <a:off x="5541408" y="5180915"/>
              <a:ext cx="1721519" cy="1414697"/>
              <a:chOff x="2259337" y="2613012"/>
              <a:chExt cx="2019066" cy="1655933"/>
            </a:xfrm>
          </p:grpSpPr>
          <p:sp>
            <p:nvSpPr>
              <p:cNvPr id="29" name="TextBox 28">
                <a:extLst>
                  <a:ext uri="{FF2B5EF4-FFF2-40B4-BE49-F238E27FC236}">
                    <a16:creationId xmlns:a16="http://schemas.microsoft.com/office/drawing/2014/main" id="{61D5DEED-E632-F51D-1DD5-367C1F24806B}"/>
                  </a:ext>
                </a:extLst>
              </p:cNvPr>
              <p:cNvSpPr txBox="1"/>
              <p:nvPr/>
            </p:nvSpPr>
            <p:spPr>
              <a:xfrm>
                <a:off x="2259337" y="3692530"/>
                <a:ext cx="2019066" cy="576415"/>
              </a:xfrm>
              <a:prstGeom prst="rect">
                <a:avLst/>
              </a:prstGeom>
              <a:noFill/>
            </p:spPr>
            <p:txBody>
              <a:bodyPr wrap="square">
                <a:spAutoFit/>
              </a:bodyPr>
              <a:lstStyle/>
              <a:p>
                <a:pPr algn="ctr"/>
                <a:r>
                  <a:rPr lang="en-US" sz="1400" b="1" dirty="0"/>
                  <a:t>Liu Yuwei</a:t>
                </a:r>
              </a:p>
              <a:p>
                <a:pPr algn="ctr">
                  <a:defRPr/>
                </a:pPr>
                <a:r>
                  <a:rPr lang="en-US" sz="1200" dirty="0"/>
                  <a:t>Dev</a:t>
                </a:r>
                <a:endParaRPr lang="en-GB" sz="1200" dirty="0"/>
              </a:p>
            </p:txBody>
          </p:sp>
          <p:grpSp>
            <p:nvGrpSpPr>
              <p:cNvPr id="30" name="Group 29">
                <a:extLst>
                  <a:ext uri="{FF2B5EF4-FFF2-40B4-BE49-F238E27FC236}">
                    <a16:creationId xmlns:a16="http://schemas.microsoft.com/office/drawing/2014/main" id="{32C40CF7-66AB-F8FE-0665-39432AD9F9EA}"/>
                  </a:ext>
                </a:extLst>
              </p:cNvPr>
              <p:cNvGrpSpPr/>
              <p:nvPr/>
            </p:nvGrpSpPr>
            <p:grpSpPr>
              <a:xfrm>
                <a:off x="2929225" y="2613012"/>
                <a:ext cx="990350" cy="990350"/>
                <a:chOff x="407688" y="2341478"/>
                <a:chExt cx="817971" cy="817972"/>
              </a:xfrm>
            </p:grpSpPr>
            <p:grpSp>
              <p:nvGrpSpPr>
                <p:cNvPr id="32" name="Group 31">
                  <a:extLst>
                    <a:ext uri="{FF2B5EF4-FFF2-40B4-BE49-F238E27FC236}">
                      <a16:creationId xmlns:a16="http://schemas.microsoft.com/office/drawing/2014/main" id="{56E570A0-D6EE-14D6-C333-43563F3AE862}"/>
                    </a:ext>
                  </a:extLst>
                </p:cNvPr>
                <p:cNvGrpSpPr/>
                <p:nvPr/>
              </p:nvGrpSpPr>
              <p:grpSpPr>
                <a:xfrm rot="10800000">
                  <a:off x="407688" y="2341478"/>
                  <a:ext cx="817971" cy="817972"/>
                  <a:chOff x="384048" y="1052286"/>
                  <a:chExt cx="928915" cy="928915"/>
                </a:xfrm>
              </p:grpSpPr>
              <p:sp>
                <p:nvSpPr>
                  <p:cNvPr id="34" name="Oval 33">
                    <a:extLst>
                      <a:ext uri="{FF2B5EF4-FFF2-40B4-BE49-F238E27FC236}">
                        <a16:creationId xmlns:a16="http://schemas.microsoft.com/office/drawing/2014/main" id="{13F185E4-FBE3-254E-2001-4B827315BEF1}"/>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6" name="Arc 35">
                    <a:extLst>
                      <a:ext uri="{FF2B5EF4-FFF2-40B4-BE49-F238E27FC236}">
                        <a16:creationId xmlns:a16="http://schemas.microsoft.com/office/drawing/2014/main" id="{7C4CE978-1E25-AD8B-D49A-5C9532BB4D87}"/>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33" name="Arc 32">
                  <a:extLst>
                    <a:ext uri="{FF2B5EF4-FFF2-40B4-BE49-F238E27FC236}">
                      <a16:creationId xmlns:a16="http://schemas.microsoft.com/office/drawing/2014/main" id="{98651B7E-2129-B8F1-E5EC-351146FF3084}"/>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20" name="Picture 19">
              <a:extLst>
                <a:ext uri="{FF2B5EF4-FFF2-40B4-BE49-F238E27FC236}">
                  <a16:creationId xmlns:a16="http://schemas.microsoft.com/office/drawing/2014/main" id="{A587434D-9C7F-D8E7-FDB8-8593A588DB48}"/>
                </a:ext>
              </a:extLst>
            </p:cNvPr>
            <p:cNvPicPr>
              <a:picLocks noChangeAspect="1"/>
            </p:cNvPicPr>
            <p:nvPr/>
          </p:nvPicPr>
          <p:blipFill>
            <a:blip r:embed="rId22"/>
            <a:stretch>
              <a:fillRect/>
            </a:stretch>
          </p:blipFill>
          <p:spPr>
            <a:xfrm>
              <a:off x="6272904" y="5375343"/>
              <a:ext cx="494393" cy="494393"/>
            </a:xfrm>
            <a:prstGeom prst="rect">
              <a:avLst/>
            </a:prstGeom>
          </p:spPr>
        </p:pic>
      </p:grpSp>
      <p:grpSp>
        <p:nvGrpSpPr>
          <p:cNvPr id="55" name="Group 54">
            <a:extLst>
              <a:ext uri="{FF2B5EF4-FFF2-40B4-BE49-F238E27FC236}">
                <a16:creationId xmlns:a16="http://schemas.microsoft.com/office/drawing/2014/main" id="{EE4BCCFD-D18D-0A76-63E6-23C6185C66B3}"/>
              </a:ext>
            </a:extLst>
          </p:cNvPr>
          <p:cNvGrpSpPr/>
          <p:nvPr/>
        </p:nvGrpSpPr>
        <p:grpSpPr>
          <a:xfrm>
            <a:off x="700986" y="5048886"/>
            <a:ext cx="1721519" cy="1414698"/>
            <a:chOff x="1367252" y="3638167"/>
            <a:chExt cx="1721519" cy="1414698"/>
          </a:xfrm>
        </p:grpSpPr>
        <p:grpSp>
          <p:nvGrpSpPr>
            <p:cNvPr id="14" name="Group 13"/>
            <p:cNvGrpSpPr/>
            <p:nvPr/>
          </p:nvGrpSpPr>
          <p:grpSpPr>
            <a:xfrm>
              <a:off x="1367252" y="3638167"/>
              <a:ext cx="1721519" cy="1414698"/>
              <a:chOff x="2259337" y="2613012"/>
              <a:chExt cx="2019066" cy="1655933"/>
            </a:xfrm>
          </p:grpSpPr>
          <p:sp>
            <p:nvSpPr>
              <p:cNvPr id="16" name="TextBox 15">
                <a:extLst>
                  <a:ext uri="{FF2B5EF4-FFF2-40B4-BE49-F238E27FC236}">
                    <a16:creationId xmlns:a16="http://schemas.microsoft.com/office/drawing/2014/main" id="{8A530D27-E567-4929-87F1-4D7A8ADBBB41}"/>
                  </a:ext>
                </a:extLst>
              </p:cNvPr>
              <p:cNvSpPr txBox="1"/>
              <p:nvPr/>
            </p:nvSpPr>
            <p:spPr>
              <a:xfrm>
                <a:off x="2259337" y="3692530"/>
                <a:ext cx="2019066" cy="576415"/>
              </a:xfrm>
              <a:prstGeom prst="rect">
                <a:avLst/>
              </a:prstGeom>
              <a:noFill/>
            </p:spPr>
            <p:txBody>
              <a:bodyPr wrap="square">
                <a:spAutoFit/>
              </a:bodyPr>
              <a:lstStyle/>
              <a:p>
                <a:pPr algn="ctr"/>
                <a:r>
                  <a:rPr lang="en-US" sz="1400" b="1" dirty="0" err="1">
                    <a:solidFill>
                      <a:schemeClr val="bg2">
                        <a:lumMod val="75000"/>
                      </a:schemeClr>
                    </a:solidFill>
                  </a:rPr>
                  <a:t>Binbin.</a:t>
                </a:r>
                <a:r>
                  <a:rPr lang="en-US" altLang="zh-CN" sz="1400" b="1" dirty="0" err="1">
                    <a:solidFill>
                      <a:schemeClr val="bg2">
                        <a:lumMod val="75000"/>
                      </a:schemeClr>
                    </a:solidFill>
                  </a:rPr>
                  <a:t>cheng</a:t>
                </a:r>
                <a:endParaRPr lang="en-US" sz="1400" b="1" dirty="0">
                  <a:solidFill>
                    <a:schemeClr val="bg2">
                      <a:lumMod val="75000"/>
                    </a:schemeClr>
                  </a:solidFill>
                </a:endParaRPr>
              </a:p>
              <a:p>
                <a:pPr algn="ctr">
                  <a:defRPr/>
                </a:pPr>
                <a:r>
                  <a:rPr lang="en-US" sz="1200" dirty="0"/>
                  <a:t>Dev</a:t>
                </a:r>
                <a:endParaRPr lang="en-GB" sz="1200" dirty="0"/>
              </a:p>
            </p:txBody>
          </p:sp>
          <p:grpSp>
            <p:nvGrpSpPr>
              <p:cNvPr id="42" name="Group 41">
                <a:extLst>
                  <a:ext uri="{FF2B5EF4-FFF2-40B4-BE49-F238E27FC236}">
                    <a16:creationId xmlns:a16="http://schemas.microsoft.com/office/drawing/2014/main" id="{5E371E0B-BD24-F249-93DA-7149E2787187}"/>
                  </a:ext>
                </a:extLst>
              </p:cNvPr>
              <p:cNvGrpSpPr/>
              <p:nvPr/>
            </p:nvGrpSpPr>
            <p:grpSpPr>
              <a:xfrm>
                <a:off x="2929225" y="2613012"/>
                <a:ext cx="990350" cy="990350"/>
                <a:chOff x="407688" y="2341478"/>
                <a:chExt cx="817971" cy="817972"/>
              </a:xfrm>
            </p:grpSpPr>
            <p:grpSp>
              <p:nvGrpSpPr>
                <p:cNvPr id="43" name="Group 42">
                  <a:extLst>
                    <a:ext uri="{FF2B5EF4-FFF2-40B4-BE49-F238E27FC236}">
                      <a16:creationId xmlns:a16="http://schemas.microsoft.com/office/drawing/2014/main" id="{31526CB8-4EBD-A94F-BBAD-0AC8696AE387}"/>
                    </a:ext>
                  </a:extLst>
                </p:cNvPr>
                <p:cNvGrpSpPr/>
                <p:nvPr/>
              </p:nvGrpSpPr>
              <p:grpSpPr>
                <a:xfrm rot="10800000">
                  <a:off x="407688" y="2341478"/>
                  <a:ext cx="817971" cy="817972"/>
                  <a:chOff x="384048" y="1052286"/>
                  <a:chExt cx="928915" cy="928915"/>
                </a:xfrm>
              </p:grpSpPr>
              <p:sp>
                <p:nvSpPr>
                  <p:cNvPr id="45" name="Oval 44">
                    <a:extLst>
                      <a:ext uri="{FF2B5EF4-FFF2-40B4-BE49-F238E27FC236}">
                        <a16:creationId xmlns:a16="http://schemas.microsoft.com/office/drawing/2014/main" id="{364DD60B-2017-064A-8746-EB19D4DFC3D9}"/>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6" name="Arc 45">
                    <a:extLst>
                      <a:ext uri="{FF2B5EF4-FFF2-40B4-BE49-F238E27FC236}">
                        <a16:creationId xmlns:a16="http://schemas.microsoft.com/office/drawing/2014/main" id="{0739819F-0EA3-EF46-9655-007FF57CD6C4}"/>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44" name="Arc 43">
                  <a:extLst>
                    <a:ext uri="{FF2B5EF4-FFF2-40B4-BE49-F238E27FC236}">
                      <a16:creationId xmlns:a16="http://schemas.microsoft.com/office/drawing/2014/main" id="{52619376-F065-0441-B92F-13F3E193D527}"/>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49" name="Picture 48">
              <a:extLst>
                <a:ext uri="{FF2B5EF4-FFF2-40B4-BE49-F238E27FC236}">
                  <a16:creationId xmlns:a16="http://schemas.microsoft.com/office/drawing/2014/main" id="{EA917D49-667A-436A-716C-7367FBB6A6A3}"/>
                </a:ext>
              </a:extLst>
            </p:cNvPr>
            <p:cNvPicPr>
              <a:picLocks noChangeAspect="1"/>
            </p:cNvPicPr>
            <p:nvPr/>
          </p:nvPicPr>
          <p:blipFill>
            <a:blip r:embed="rId23"/>
            <a:stretch>
              <a:fillRect/>
            </a:stretch>
          </p:blipFill>
          <p:spPr>
            <a:xfrm>
              <a:off x="2089262" y="3837983"/>
              <a:ext cx="463905" cy="463905"/>
            </a:xfrm>
            <a:prstGeom prst="rect">
              <a:avLst/>
            </a:prstGeom>
          </p:spPr>
        </p:pic>
      </p:grpSp>
      <p:sp>
        <p:nvSpPr>
          <p:cNvPr id="60" name="AutoShape 4" descr="YU, Xiue (Cognizant)">
            <a:extLst>
              <a:ext uri="{FF2B5EF4-FFF2-40B4-BE49-F238E27FC236}">
                <a16:creationId xmlns:a16="http://schemas.microsoft.com/office/drawing/2014/main" id="{7AC3695E-E628-B63E-7AE2-71B8B32A79D7}"/>
              </a:ext>
            </a:extLst>
          </p:cNvPr>
          <p:cNvSpPr>
            <a:spLocks noChangeAspect="1" noChangeArrowheads="1"/>
          </p:cNvSpPr>
          <p:nvPr/>
        </p:nvSpPr>
        <p:spPr bwMode="auto">
          <a:xfrm>
            <a:off x="6520649" y="31941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2" name="Group 81">
            <a:extLst>
              <a:ext uri="{FF2B5EF4-FFF2-40B4-BE49-F238E27FC236}">
                <a16:creationId xmlns:a16="http://schemas.microsoft.com/office/drawing/2014/main" id="{37FDCE49-EF79-B8DE-FE61-D0856E1957ED}"/>
              </a:ext>
            </a:extLst>
          </p:cNvPr>
          <p:cNvGrpSpPr/>
          <p:nvPr/>
        </p:nvGrpSpPr>
        <p:grpSpPr>
          <a:xfrm>
            <a:off x="7492787" y="4993046"/>
            <a:ext cx="1721519" cy="1414697"/>
            <a:chOff x="6951082" y="5057720"/>
            <a:chExt cx="1721519" cy="1414697"/>
          </a:xfrm>
        </p:grpSpPr>
        <p:grpSp>
          <p:nvGrpSpPr>
            <p:cNvPr id="24" name="Group 23">
              <a:extLst>
                <a:ext uri="{FF2B5EF4-FFF2-40B4-BE49-F238E27FC236}">
                  <a16:creationId xmlns:a16="http://schemas.microsoft.com/office/drawing/2014/main" id="{A14A1B8E-06E2-4FE5-39FE-DF72DF9EA0F1}"/>
                </a:ext>
              </a:extLst>
            </p:cNvPr>
            <p:cNvGrpSpPr/>
            <p:nvPr/>
          </p:nvGrpSpPr>
          <p:grpSpPr>
            <a:xfrm>
              <a:off x="6951082" y="5057720"/>
              <a:ext cx="1721519" cy="1414697"/>
              <a:chOff x="2259337" y="2613012"/>
              <a:chExt cx="2019066" cy="1655933"/>
            </a:xfrm>
          </p:grpSpPr>
          <p:sp>
            <p:nvSpPr>
              <p:cNvPr id="61" name="TextBox 60">
                <a:extLst>
                  <a:ext uri="{FF2B5EF4-FFF2-40B4-BE49-F238E27FC236}">
                    <a16:creationId xmlns:a16="http://schemas.microsoft.com/office/drawing/2014/main" id="{28B485EF-373E-C3C7-3962-4A309FDCF188}"/>
                  </a:ext>
                </a:extLst>
              </p:cNvPr>
              <p:cNvSpPr txBox="1"/>
              <p:nvPr/>
            </p:nvSpPr>
            <p:spPr>
              <a:xfrm>
                <a:off x="2259337" y="3692530"/>
                <a:ext cx="2019066" cy="576415"/>
              </a:xfrm>
              <a:prstGeom prst="rect">
                <a:avLst/>
              </a:prstGeom>
              <a:noFill/>
            </p:spPr>
            <p:txBody>
              <a:bodyPr wrap="square">
                <a:spAutoFit/>
              </a:bodyPr>
              <a:lstStyle/>
              <a:p>
                <a:pPr algn="ctr"/>
                <a:r>
                  <a:rPr lang="en-US" sz="1400" b="1" dirty="0"/>
                  <a:t>Han Kunyuan</a:t>
                </a:r>
              </a:p>
              <a:p>
                <a:pPr algn="ctr">
                  <a:defRPr/>
                </a:pPr>
                <a:r>
                  <a:rPr lang="en-US" sz="1200" dirty="0"/>
                  <a:t>Dev</a:t>
                </a:r>
                <a:endParaRPr lang="en-GB" sz="1200" dirty="0"/>
              </a:p>
            </p:txBody>
          </p:sp>
          <p:grpSp>
            <p:nvGrpSpPr>
              <p:cNvPr id="62" name="Group 61">
                <a:extLst>
                  <a:ext uri="{FF2B5EF4-FFF2-40B4-BE49-F238E27FC236}">
                    <a16:creationId xmlns:a16="http://schemas.microsoft.com/office/drawing/2014/main" id="{55E7AA64-6221-3549-E408-719D82BAFA06}"/>
                  </a:ext>
                </a:extLst>
              </p:cNvPr>
              <p:cNvGrpSpPr/>
              <p:nvPr/>
            </p:nvGrpSpPr>
            <p:grpSpPr>
              <a:xfrm>
                <a:off x="2929225" y="2613012"/>
                <a:ext cx="990350" cy="990350"/>
                <a:chOff x="407688" y="2341478"/>
                <a:chExt cx="817971" cy="817972"/>
              </a:xfrm>
            </p:grpSpPr>
            <p:grpSp>
              <p:nvGrpSpPr>
                <p:cNvPr id="63" name="Group 62">
                  <a:extLst>
                    <a:ext uri="{FF2B5EF4-FFF2-40B4-BE49-F238E27FC236}">
                      <a16:creationId xmlns:a16="http://schemas.microsoft.com/office/drawing/2014/main" id="{A76A1B11-95D7-28B1-74E5-982925D38B32}"/>
                    </a:ext>
                  </a:extLst>
                </p:cNvPr>
                <p:cNvGrpSpPr/>
                <p:nvPr/>
              </p:nvGrpSpPr>
              <p:grpSpPr>
                <a:xfrm rot="10800000">
                  <a:off x="407688" y="2341478"/>
                  <a:ext cx="817971" cy="817972"/>
                  <a:chOff x="384048" y="1052286"/>
                  <a:chExt cx="928915" cy="928915"/>
                </a:xfrm>
              </p:grpSpPr>
              <p:sp>
                <p:nvSpPr>
                  <p:cNvPr id="71" name="Oval 70">
                    <a:extLst>
                      <a:ext uri="{FF2B5EF4-FFF2-40B4-BE49-F238E27FC236}">
                        <a16:creationId xmlns:a16="http://schemas.microsoft.com/office/drawing/2014/main" id="{8A8167A6-A83A-D259-BCF6-E4D041B0AC10}"/>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3" name="Arc 72">
                    <a:extLst>
                      <a:ext uri="{FF2B5EF4-FFF2-40B4-BE49-F238E27FC236}">
                        <a16:creationId xmlns:a16="http://schemas.microsoft.com/office/drawing/2014/main" id="{C593C4D1-82A1-3F14-C7E2-12C172FD60CD}"/>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70" name="Arc 69">
                  <a:extLst>
                    <a:ext uri="{FF2B5EF4-FFF2-40B4-BE49-F238E27FC236}">
                      <a16:creationId xmlns:a16="http://schemas.microsoft.com/office/drawing/2014/main" id="{903A5D6F-35CB-1626-37A3-0015BA189252}"/>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74" name="Picture 73">
              <a:extLst>
                <a:ext uri="{FF2B5EF4-FFF2-40B4-BE49-F238E27FC236}">
                  <a16:creationId xmlns:a16="http://schemas.microsoft.com/office/drawing/2014/main" id="{33E79B83-2702-FBD5-9F33-62EE094DD8E7}"/>
                </a:ext>
              </a:extLst>
            </p:cNvPr>
            <p:cNvPicPr>
              <a:picLocks noChangeAspect="1"/>
            </p:cNvPicPr>
            <p:nvPr/>
          </p:nvPicPr>
          <p:blipFill>
            <a:blip r:embed="rId24"/>
            <a:stretch>
              <a:fillRect/>
            </a:stretch>
          </p:blipFill>
          <p:spPr>
            <a:xfrm>
              <a:off x="7688679" y="5237224"/>
              <a:ext cx="467144" cy="467144"/>
            </a:xfrm>
            <a:prstGeom prst="rect">
              <a:avLst/>
            </a:prstGeom>
          </p:spPr>
        </p:pic>
      </p:grpSp>
      <p:grpSp>
        <p:nvGrpSpPr>
          <p:cNvPr id="103" name="Group 102">
            <a:extLst>
              <a:ext uri="{FF2B5EF4-FFF2-40B4-BE49-F238E27FC236}">
                <a16:creationId xmlns:a16="http://schemas.microsoft.com/office/drawing/2014/main" id="{D2E148A9-7F5F-8948-9A4D-1767598E6FA8}"/>
              </a:ext>
            </a:extLst>
          </p:cNvPr>
          <p:cNvGrpSpPr/>
          <p:nvPr/>
        </p:nvGrpSpPr>
        <p:grpSpPr>
          <a:xfrm>
            <a:off x="1989595" y="5040097"/>
            <a:ext cx="1721519" cy="1414697"/>
            <a:chOff x="1989595" y="5040097"/>
            <a:chExt cx="1721519" cy="1414697"/>
          </a:xfrm>
        </p:grpSpPr>
        <p:grpSp>
          <p:nvGrpSpPr>
            <p:cNvPr id="84" name="Group 83">
              <a:extLst>
                <a:ext uri="{FF2B5EF4-FFF2-40B4-BE49-F238E27FC236}">
                  <a16:creationId xmlns:a16="http://schemas.microsoft.com/office/drawing/2014/main" id="{63F92001-953D-E952-1368-ACFFC3E72DDA}"/>
                </a:ext>
              </a:extLst>
            </p:cNvPr>
            <p:cNvGrpSpPr/>
            <p:nvPr/>
          </p:nvGrpSpPr>
          <p:grpSpPr>
            <a:xfrm>
              <a:off x="1989595" y="5040097"/>
              <a:ext cx="1721519" cy="1414697"/>
              <a:chOff x="2259337" y="2613012"/>
              <a:chExt cx="2019066" cy="1655933"/>
            </a:xfrm>
          </p:grpSpPr>
          <p:sp>
            <p:nvSpPr>
              <p:cNvPr id="91" name="TextBox 90">
                <a:extLst>
                  <a:ext uri="{FF2B5EF4-FFF2-40B4-BE49-F238E27FC236}">
                    <a16:creationId xmlns:a16="http://schemas.microsoft.com/office/drawing/2014/main" id="{236A4A08-8FD1-D5DB-2065-189E8A94D4B6}"/>
                  </a:ext>
                </a:extLst>
              </p:cNvPr>
              <p:cNvSpPr txBox="1"/>
              <p:nvPr/>
            </p:nvSpPr>
            <p:spPr>
              <a:xfrm>
                <a:off x="2259337" y="3692530"/>
                <a:ext cx="2019066" cy="576415"/>
              </a:xfrm>
              <a:prstGeom prst="rect">
                <a:avLst/>
              </a:prstGeom>
              <a:noFill/>
            </p:spPr>
            <p:txBody>
              <a:bodyPr wrap="square">
                <a:spAutoFit/>
              </a:bodyPr>
              <a:lstStyle/>
              <a:p>
                <a:pPr algn="ctr"/>
                <a:r>
                  <a:rPr lang="en-US" sz="1400" b="1" dirty="0"/>
                  <a:t>Wang </a:t>
                </a:r>
                <a:r>
                  <a:rPr lang="en-US" sz="1400" b="1" dirty="0" err="1"/>
                  <a:t>Jinjing</a:t>
                </a:r>
                <a:endParaRPr lang="en-US" sz="1400" b="1" dirty="0"/>
              </a:p>
              <a:p>
                <a:pPr algn="ctr">
                  <a:defRPr/>
                </a:pPr>
                <a:r>
                  <a:rPr lang="en-US" sz="1200" dirty="0"/>
                  <a:t>Dev</a:t>
                </a:r>
                <a:endParaRPr lang="en-GB" sz="1200" dirty="0"/>
              </a:p>
            </p:txBody>
          </p:sp>
          <p:grpSp>
            <p:nvGrpSpPr>
              <p:cNvPr id="92" name="Group 91">
                <a:extLst>
                  <a:ext uri="{FF2B5EF4-FFF2-40B4-BE49-F238E27FC236}">
                    <a16:creationId xmlns:a16="http://schemas.microsoft.com/office/drawing/2014/main" id="{9BF65B21-4539-C0CD-C232-6B7A3A076BCB}"/>
                  </a:ext>
                </a:extLst>
              </p:cNvPr>
              <p:cNvGrpSpPr/>
              <p:nvPr/>
            </p:nvGrpSpPr>
            <p:grpSpPr>
              <a:xfrm>
                <a:off x="2929225" y="2613012"/>
                <a:ext cx="990350" cy="990350"/>
                <a:chOff x="407688" y="2341478"/>
                <a:chExt cx="817971" cy="817972"/>
              </a:xfrm>
            </p:grpSpPr>
            <p:grpSp>
              <p:nvGrpSpPr>
                <p:cNvPr id="94" name="Group 93">
                  <a:extLst>
                    <a:ext uri="{FF2B5EF4-FFF2-40B4-BE49-F238E27FC236}">
                      <a16:creationId xmlns:a16="http://schemas.microsoft.com/office/drawing/2014/main" id="{D9008D1C-D1D1-362A-5A87-56F97DDD85D0}"/>
                    </a:ext>
                  </a:extLst>
                </p:cNvPr>
                <p:cNvGrpSpPr/>
                <p:nvPr/>
              </p:nvGrpSpPr>
              <p:grpSpPr>
                <a:xfrm rot="10800000">
                  <a:off x="407688" y="2341478"/>
                  <a:ext cx="817971" cy="817972"/>
                  <a:chOff x="384048" y="1052286"/>
                  <a:chExt cx="928915" cy="928915"/>
                </a:xfrm>
              </p:grpSpPr>
              <p:sp>
                <p:nvSpPr>
                  <p:cNvPr id="99" name="Oval 98">
                    <a:extLst>
                      <a:ext uri="{FF2B5EF4-FFF2-40B4-BE49-F238E27FC236}">
                        <a16:creationId xmlns:a16="http://schemas.microsoft.com/office/drawing/2014/main" id="{17C9CAE6-E783-DCDD-173B-35A02DF83E41}"/>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00" name="Arc 99">
                    <a:extLst>
                      <a:ext uri="{FF2B5EF4-FFF2-40B4-BE49-F238E27FC236}">
                        <a16:creationId xmlns:a16="http://schemas.microsoft.com/office/drawing/2014/main" id="{1894AC5F-0008-CB83-5E1D-947FB1CEE8A1}"/>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97" name="Arc 96">
                  <a:extLst>
                    <a:ext uri="{FF2B5EF4-FFF2-40B4-BE49-F238E27FC236}">
                      <a16:creationId xmlns:a16="http://schemas.microsoft.com/office/drawing/2014/main" id="{393B09AE-EDC9-CAB3-B1E4-7E91DEB0404F}"/>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02" name="Picture 101">
              <a:extLst>
                <a:ext uri="{FF2B5EF4-FFF2-40B4-BE49-F238E27FC236}">
                  <a16:creationId xmlns:a16="http://schemas.microsoft.com/office/drawing/2014/main" id="{9392917B-03C9-7413-CA43-2E12AD999661}"/>
                </a:ext>
              </a:extLst>
            </p:cNvPr>
            <p:cNvPicPr>
              <a:picLocks noChangeAspect="1"/>
            </p:cNvPicPr>
            <p:nvPr/>
          </p:nvPicPr>
          <p:blipFill>
            <a:blip r:embed="rId25"/>
            <a:stretch>
              <a:fillRect/>
            </a:stretch>
          </p:blipFill>
          <p:spPr>
            <a:xfrm>
              <a:off x="2726307" y="5213182"/>
              <a:ext cx="465139" cy="465139"/>
            </a:xfrm>
            <a:prstGeom prst="rect">
              <a:avLst/>
            </a:prstGeom>
          </p:spPr>
        </p:pic>
      </p:grpSp>
      <p:pic>
        <p:nvPicPr>
          <p:cNvPr id="47" name="Picture 46">
            <a:extLst>
              <a:ext uri="{FF2B5EF4-FFF2-40B4-BE49-F238E27FC236}">
                <a16:creationId xmlns:a16="http://schemas.microsoft.com/office/drawing/2014/main" id="{DB8826DE-5897-08BC-4EC7-0DA9768C729D}"/>
              </a:ext>
            </a:extLst>
          </p:cNvPr>
          <p:cNvPicPr>
            <a:picLocks noChangeAspect="1"/>
          </p:cNvPicPr>
          <p:nvPr/>
        </p:nvPicPr>
        <p:blipFill>
          <a:blip r:embed="rId26"/>
          <a:stretch>
            <a:fillRect/>
          </a:stretch>
        </p:blipFill>
        <p:spPr>
          <a:xfrm>
            <a:off x="1001927" y="2809014"/>
            <a:ext cx="198137" cy="198137"/>
          </a:xfrm>
          <a:prstGeom prst="rect">
            <a:avLst/>
          </a:prstGeom>
        </p:spPr>
      </p:pic>
      <p:pic>
        <p:nvPicPr>
          <p:cNvPr id="83" name="Picture 82">
            <a:extLst>
              <a:ext uri="{FF2B5EF4-FFF2-40B4-BE49-F238E27FC236}">
                <a16:creationId xmlns:a16="http://schemas.microsoft.com/office/drawing/2014/main" id="{F156E521-848A-54CE-4557-5B941EDEA870}"/>
              </a:ext>
            </a:extLst>
          </p:cNvPr>
          <p:cNvPicPr>
            <a:picLocks noChangeAspect="1"/>
          </p:cNvPicPr>
          <p:nvPr/>
        </p:nvPicPr>
        <p:blipFill>
          <a:blip r:embed="rId26"/>
          <a:stretch>
            <a:fillRect/>
          </a:stretch>
        </p:blipFill>
        <p:spPr>
          <a:xfrm>
            <a:off x="2241789" y="2805047"/>
            <a:ext cx="198137" cy="198137"/>
          </a:xfrm>
          <a:prstGeom prst="rect">
            <a:avLst/>
          </a:prstGeom>
        </p:spPr>
      </p:pic>
      <p:pic>
        <p:nvPicPr>
          <p:cNvPr id="88" name="Picture 87">
            <a:extLst>
              <a:ext uri="{FF2B5EF4-FFF2-40B4-BE49-F238E27FC236}">
                <a16:creationId xmlns:a16="http://schemas.microsoft.com/office/drawing/2014/main" id="{9A9E47E2-4AFD-ED6B-ACC7-B66B8E3FE5D4}"/>
              </a:ext>
            </a:extLst>
          </p:cNvPr>
          <p:cNvPicPr>
            <a:picLocks noChangeAspect="1"/>
          </p:cNvPicPr>
          <p:nvPr/>
        </p:nvPicPr>
        <p:blipFill>
          <a:blip r:embed="rId26"/>
          <a:stretch>
            <a:fillRect/>
          </a:stretch>
        </p:blipFill>
        <p:spPr>
          <a:xfrm>
            <a:off x="6407523" y="2839000"/>
            <a:ext cx="198137" cy="198137"/>
          </a:xfrm>
          <a:prstGeom prst="rect">
            <a:avLst/>
          </a:prstGeom>
        </p:spPr>
      </p:pic>
      <p:pic>
        <p:nvPicPr>
          <p:cNvPr id="107" name="Picture 106">
            <a:extLst>
              <a:ext uri="{FF2B5EF4-FFF2-40B4-BE49-F238E27FC236}">
                <a16:creationId xmlns:a16="http://schemas.microsoft.com/office/drawing/2014/main" id="{426FE32B-3AAE-6D76-A311-A765B7CF029F}"/>
              </a:ext>
            </a:extLst>
          </p:cNvPr>
          <p:cNvPicPr>
            <a:picLocks noChangeAspect="1"/>
          </p:cNvPicPr>
          <p:nvPr/>
        </p:nvPicPr>
        <p:blipFill>
          <a:blip r:embed="rId26"/>
          <a:stretch>
            <a:fillRect/>
          </a:stretch>
        </p:blipFill>
        <p:spPr>
          <a:xfrm>
            <a:off x="3589491" y="4458786"/>
            <a:ext cx="198137" cy="198137"/>
          </a:xfrm>
          <a:prstGeom prst="rect">
            <a:avLst/>
          </a:prstGeom>
        </p:spPr>
      </p:pic>
      <p:pic>
        <p:nvPicPr>
          <p:cNvPr id="115" name="Picture 114">
            <a:extLst>
              <a:ext uri="{FF2B5EF4-FFF2-40B4-BE49-F238E27FC236}">
                <a16:creationId xmlns:a16="http://schemas.microsoft.com/office/drawing/2014/main" id="{3632E47D-EB6A-FB39-8B2A-2800F3052D3F}"/>
              </a:ext>
            </a:extLst>
          </p:cNvPr>
          <p:cNvPicPr>
            <a:picLocks noChangeAspect="1"/>
          </p:cNvPicPr>
          <p:nvPr/>
        </p:nvPicPr>
        <p:blipFill>
          <a:blip r:embed="rId26"/>
          <a:stretch>
            <a:fillRect/>
          </a:stretch>
        </p:blipFill>
        <p:spPr>
          <a:xfrm>
            <a:off x="7645808" y="4435432"/>
            <a:ext cx="198137" cy="198137"/>
          </a:xfrm>
          <a:prstGeom prst="rect">
            <a:avLst/>
          </a:prstGeom>
        </p:spPr>
      </p:pic>
      <p:pic>
        <p:nvPicPr>
          <p:cNvPr id="128" name="Picture 127">
            <a:extLst>
              <a:ext uri="{FF2B5EF4-FFF2-40B4-BE49-F238E27FC236}">
                <a16:creationId xmlns:a16="http://schemas.microsoft.com/office/drawing/2014/main" id="{6926439A-C55A-7DD8-4319-FFA560436DAD}"/>
              </a:ext>
            </a:extLst>
          </p:cNvPr>
          <p:cNvPicPr>
            <a:picLocks noChangeAspect="1"/>
          </p:cNvPicPr>
          <p:nvPr/>
        </p:nvPicPr>
        <p:blipFill>
          <a:blip r:embed="rId26"/>
          <a:stretch>
            <a:fillRect/>
          </a:stretch>
        </p:blipFill>
        <p:spPr>
          <a:xfrm>
            <a:off x="9046771" y="4444639"/>
            <a:ext cx="198137" cy="198137"/>
          </a:xfrm>
          <a:prstGeom prst="rect">
            <a:avLst/>
          </a:prstGeom>
        </p:spPr>
      </p:pic>
      <p:pic>
        <p:nvPicPr>
          <p:cNvPr id="166" name="Picture 165">
            <a:extLst>
              <a:ext uri="{FF2B5EF4-FFF2-40B4-BE49-F238E27FC236}">
                <a16:creationId xmlns:a16="http://schemas.microsoft.com/office/drawing/2014/main" id="{D7DC9680-4F64-A467-893A-4A7552995866}"/>
              </a:ext>
            </a:extLst>
          </p:cNvPr>
          <p:cNvPicPr>
            <a:picLocks noChangeAspect="1"/>
          </p:cNvPicPr>
          <p:nvPr/>
        </p:nvPicPr>
        <p:blipFill>
          <a:blip r:embed="rId26"/>
          <a:stretch>
            <a:fillRect/>
          </a:stretch>
        </p:blipFill>
        <p:spPr>
          <a:xfrm>
            <a:off x="887430" y="6016935"/>
            <a:ext cx="198137" cy="198137"/>
          </a:xfrm>
          <a:prstGeom prst="rect">
            <a:avLst/>
          </a:prstGeom>
        </p:spPr>
      </p:pic>
    </p:spTree>
    <p:extLst>
      <p:ext uri="{BB962C8B-B14F-4D97-AF65-F5344CB8AC3E}">
        <p14:creationId xmlns:p14="http://schemas.microsoft.com/office/powerpoint/2010/main" val="947304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13467" y="6613622"/>
            <a:ext cx="75342" cy="164212"/>
          </a:xfrm>
        </p:spPr>
        <p:txBody>
          <a:bodyPr/>
          <a:lstStyle/>
          <a:p>
            <a:fld id="{2EFEF571-C9B4-4D92-A7F7-315B894862A8}" type="slidenum">
              <a:rPr lang="en-US" smtClean="0">
                <a:latin typeface="+mn-lt"/>
              </a:rPr>
              <a:pPr/>
              <a:t>34</a:t>
            </a:fld>
            <a:endParaRPr lang="en-US" dirty="0">
              <a:latin typeface="+mn-lt"/>
            </a:endParaRPr>
          </a:p>
        </p:txBody>
      </p:sp>
      <p:sp>
        <p:nvSpPr>
          <p:cNvPr id="4" name="Title 3"/>
          <p:cNvSpPr>
            <a:spLocks noGrp="1"/>
          </p:cNvSpPr>
          <p:nvPr>
            <p:ph type="title"/>
          </p:nvPr>
        </p:nvSpPr>
        <p:spPr>
          <a:xfrm>
            <a:off x="0" y="108243"/>
            <a:ext cx="12057531" cy="442763"/>
          </a:xfrm>
        </p:spPr>
        <p:txBody>
          <a:bodyPr/>
          <a:lstStyle/>
          <a:p>
            <a:r>
              <a:rPr lang="en-US" dirty="0">
                <a:latin typeface="+mn-lt"/>
              </a:rPr>
              <a:t>Team Introduction</a:t>
            </a:r>
          </a:p>
        </p:txBody>
      </p:sp>
      <p:sp>
        <p:nvSpPr>
          <p:cNvPr id="2" name="Footer Placeholder 1"/>
          <p:cNvSpPr>
            <a:spLocks noGrp="1"/>
          </p:cNvSpPr>
          <p:nvPr>
            <p:ph type="ftr" sz="quarter" idx="3"/>
          </p:nvPr>
        </p:nvSpPr>
        <p:spPr/>
        <p:txBody>
          <a:bodyPr/>
          <a:lstStyle/>
          <a:p>
            <a:r>
              <a:rPr lang="en-US" dirty="0">
                <a:latin typeface="+mn-lt"/>
              </a:rPr>
              <a:t>© 2021 Cognizant</a:t>
            </a:r>
          </a:p>
        </p:txBody>
      </p:sp>
      <p:sp>
        <p:nvSpPr>
          <p:cNvPr id="72" name="Double Bracket 71"/>
          <p:cNvSpPr/>
          <p:nvPr/>
        </p:nvSpPr>
        <p:spPr>
          <a:xfrm>
            <a:off x="225283" y="769289"/>
            <a:ext cx="1310464" cy="495264"/>
          </a:xfrm>
          <a:prstGeom prst="bracketPair">
            <a:avLst/>
          </a:prstGeom>
          <a:solidFill>
            <a:schemeClr val="accent2"/>
          </a:solidFill>
          <a:ln>
            <a:noFill/>
          </a:ln>
          <a:effectLst>
            <a:outerShdw blurRad="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eaLnBrk="0" fontAlgn="base" hangingPunct="0">
              <a:spcBef>
                <a:spcPts val="200"/>
              </a:spcBef>
            </a:pPr>
            <a:r>
              <a:rPr lang="en-US" sz="1867" b="1" dirty="0">
                <a:solidFill>
                  <a:schemeClr val="bg1"/>
                </a:solidFill>
                <a:latin typeface="Arial" panose="020B0604020202020204"/>
              </a:rPr>
              <a:t> BO Team</a:t>
            </a:r>
          </a:p>
        </p:txBody>
      </p:sp>
      <p:sp>
        <p:nvSpPr>
          <p:cNvPr id="27" name="AutoShape 2" descr="Ren, Ling (Cognizant)">
            <a:extLst>
              <a:ext uri="{FF2B5EF4-FFF2-40B4-BE49-F238E27FC236}">
                <a16:creationId xmlns:a16="http://schemas.microsoft.com/office/drawing/2014/main" id="{04583444-2466-CEC8-005F-5D0238AB48DF}"/>
              </a:ext>
            </a:extLst>
          </p:cNvPr>
          <p:cNvSpPr>
            <a:spLocks noChangeAspect="1" noChangeArrowheads="1"/>
          </p:cNvSpPr>
          <p:nvPr/>
        </p:nvSpPr>
        <p:spPr bwMode="auto">
          <a:xfrm>
            <a:off x="5695237" y="285807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9" name="Group 178">
            <a:extLst>
              <a:ext uri="{FF2B5EF4-FFF2-40B4-BE49-F238E27FC236}">
                <a16:creationId xmlns:a16="http://schemas.microsoft.com/office/drawing/2014/main" id="{F653404A-C071-A6C6-7BC0-BE20F712549A}"/>
              </a:ext>
            </a:extLst>
          </p:cNvPr>
          <p:cNvGrpSpPr/>
          <p:nvPr/>
        </p:nvGrpSpPr>
        <p:grpSpPr>
          <a:xfrm>
            <a:off x="3248600" y="1780218"/>
            <a:ext cx="1721519" cy="1407489"/>
            <a:chOff x="541675" y="2391158"/>
            <a:chExt cx="1721519" cy="1407489"/>
          </a:xfrm>
        </p:grpSpPr>
        <p:grpSp>
          <p:nvGrpSpPr>
            <p:cNvPr id="108" name="Group 107"/>
            <p:cNvGrpSpPr/>
            <p:nvPr/>
          </p:nvGrpSpPr>
          <p:grpSpPr>
            <a:xfrm>
              <a:off x="541675" y="2391158"/>
              <a:ext cx="1721519" cy="1407489"/>
              <a:chOff x="2427594" y="2613011"/>
              <a:chExt cx="2019066" cy="1647494"/>
            </a:xfrm>
          </p:grpSpPr>
          <p:sp>
            <p:nvSpPr>
              <p:cNvPr id="109" name="TextBox 108">
                <a:extLst>
                  <a:ext uri="{FF2B5EF4-FFF2-40B4-BE49-F238E27FC236}">
                    <a16:creationId xmlns:a16="http://schemas.microsoft.com/office/drawing/2014/main" id="{8A530D27-E567-4929-87F1-4D7A8ADBBB41}"/>
                  </a:ext>
                </a:extLst>
              </p:cNvPr>
              <p:cNvSpPr txBox="1"/>
              <p:nvPr/>
            </p:nvSpPr>
            <p:spPr>
              <a:xfrm>
                <a:off x="2427594" y="3684091"/>
                <a:ext cx="2019066" cy="576414"/>
              </a:xfrm>
              <a:prstGeom prst="rect">
                <a:avLst/>
              </a:prstGeom>
              <a:noFill/>
            </p:spPr>
            <p:txBody>
              <a:bodyPr wrap="square">
                <a:spAutoFit/>
              </a:bodyPr>
              <a:lstStyle/>
              <a:p>
                <a:pPr algn="ctr"/>
                <a:r>
                  <a:rPr lang="en-US" sz="1400" b="1" dirty="0">
                    <a:solidFill>
                      <a:schemeClr val="bg2">
                        <a:lumMod val="75000"/>
                      </a:schemeClr>
                    </a:solidFill>
                  </a:rPr>
                  <a:t>Jiang Ran</a:t>
                </a:r>
              </a:p>
              <a:p>
                <a:pPr algn="ctr">
                  <a:defRPr/>
                </a:pPr>
                <a:r>
                  <a:rPr lang="en-GB" sz="1200" i="1" kern="0" dirty="0">
                    <a:solidFill>
                      <a:srgbClr val="0033A0"/>
                    </a:solidFill>
                    <a:latin typeface="Arial" panose="020B0604020202020204"/>
                    <a:cs typeface="Segoe UI" panose="020B0502040204020203" pitchFamily="34" charset="0"/>
                  </a:rPr>
                  <a:t>BO-Merck</a:t>
                </a:r>
              </a:p>
            </p:txBody>
          </p:sp>
          <p:grpSp>
            <p:nvGrpSpPr>
              <p:cNvPr id="110" name="Group 109">
                <a:extLst>
                  <a:ext uri="{FF2B5EF4-FFF2-40B4-BE49-F238E27FC236}">
                    <a16:creationId xmlns:a16="http://schemas.microsoft.com/office/drawing/2014/main" id="{5E371E0B-BD24-F249-93DA-7149E2787187}"/>
                  </a:ext>
                </a:extLst>
              </p:cNvPr>
              <p:cNvGrpSpPr/>
              <p:nvPr/>
            </p:nvGrpSpPr>
            <p:grpSpPr>
              <a:xfrm>
                <a:off x="2929225" y="2613011"/>
                <a:ext cx="990350" cy="990348"/>
                <a:chOff x="407688" y="2341478"/>
                <a:chExt cx="817971" cy="817971"/>
              </a:xfrm>
            </p:grpSpPr>
            <p:grpSp>
              <p:nvGrpSpPr>
                <p:cNvPr id="111" name="Group 110">
                  <a:extLst>
                    <a:ext uri="{FF2B5EF4-FFF2-40B4-BE49-F238E27FC236}">
                      <a16:creationId xmlns:a16="http://schemas.microsoft.com/office/drawing/2014/main" id="{31526CB8-4EBD-A94F-BBAD-0AC8696AE387}"/>
                    </a:ext>
                  </a:extLst>
                </p:cNvPr>
                <p:cNvGrpSpPr/>
                <p:nvPr/>
              </p:nvGrpSpPr>
              <p:grpSpPr>
                <a:xfrm rot="10800000">
                  <a:off x="407688" y="2341478"/>
                  <a:ext cx="817971" cy="817971"/>
                  <a:chOff x="384048" y="1052287"/>
                  <a:chExt cx="928915" cy="928914"/>
                </a:xfrm>
              </p:grpSpPr>
              <p:sp>
                <p:nvSpPr>
                  <p:cNvPr id="113" name="Oval 112">
                    <a:extLst>
                      <a:ext uri="{FF2B5EF4-FFF2-40B4-BE49-F238E27FC236}">
                        <a16:creationId xmlns:a16="http://schemas.microsoft.com/office/drawing/2014/main" id="{364DD60B-2017-064A-8746-EB19D4DFC3D9}"/>
                      </a:ext>
                    </a:extLst>
                  </p:cNvPr>
                  <p:cNvSpPr/>
                  <p:nvPr/>
                </p:nvSpPr>
                <p:spPr>
                  <a:xfrm>
                    <a:off x="384048" y="1052287"/>
                    <a:ext cx="928914" cy="928913"/>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14" name="Arc 113">
                    <a:extLst>
                      <a:ext uri="{FF2B5EF4-FFF2-40B4-BE49-F238E27FC236}">
                        <a16:creationId xmlns:a16="http://schemas.microsoft.com/office/drawing/2014/main" id="{0739819F-0EA3-EF46-9655-007FF57CD6C4}"/>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12" name="Arc 111">
                  <a:extLst>
                    <a:ext uri="{FF2B5EF4-FFF2-40B4-BE49-F238E27FC236}">
                      <a16:creationId xmlns:a16="http://schemas.microsoft.com/office/drawing/2014/main" id="{52619376-F065-0441-B92F-13F3E193D527}"/>
                    </a:ext>
                  </a:extLst>
                </p:cNvPr>
                <p:cNvSpPr/>
                <p:nvPr/>
              </p:nvSpPr>
              <p:spPr>
                <a:xfrm rot="9900000">
                  <a:off x="489983" y="2408593"/>
                  <a:ext cx="674405" cy="674404"/>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27" name="Picture 126">
              <a:extLst>
                <a:ext uri="{FF2B5EF4-FFF2-40B4-BE49-F238E27FC236}">
                  <a16:creationId xmlns:a16="http://schemas.microsoft.com/office/drawing/2014/main" id="{7801E81C-4F6E-22B7-9F6D-EAE96A149201}"/>
                </a:ext>
              </a:extLst>
            </p:cNvPr>
            <p:cNvPicPr>
              <a:picLocks noChangeAspect="1"/>
            </p:cNvPicPr>
            <p:nvPr/>
          </p:nvPicPr>
          <p:blipFill>
            <a:blip r:embed="rId3"/>
            <a:stretch>
              <a:fillRect/>
            </a:stretch>
          </p:blipFill>
          <p:spPr>
            <a:xfrm>
              <a:off x="1147363" y="2564093"/>
              <a:ext cx="467439" cy="467439"/>
            </a:xfrm>
            <a:prstGeom prst="rect">
              <a:avLst/>
            </a:prstGeom>
          </p:spPr>
        </p:pic>
      </p:grpSp>
      <p:grpSp>
        <p:nvGrpSpPr>
          <p:cNvPr id="177" name="Group 176">
            <a:extLst>
              <a:ext uri="{FF2B5EF4-FFF2-40B4-BE49-F238E27FC236}">
                <a16:creationId xmlns:a16="http://schemas.microsoft.com/office/drawing/2014/main" id="{B432E1BB-7BB5-3602-DE3D-B258722FE0D1}"/>
              </a:ext>
            </a:extLst>
          </p:cNvPr>
          <p:cNvGrpSpPr/>
          <p:nvPr/>
        </p:nvGrpSpPr>
        <p:grpSpPr>
          <a:xfrm>
            <a:off x="4833310" y="1781794"/>
            <a:ext cx="1664268" cy="1414696"/>
            <a:chOff x="3829921" y="2392026"/>
            <a:chExt cx="1664268" cy="1414696"/>
          </a:xfrm>
        </p:grpSpPr>
        <p:grpSp>
          <p:nvGrpSpPr>
            <p:cNvPr id="120" name="Group 119">
              <a:extLst>
                <a:ext uri="{FF2B5EF4-FFF2-40B4-BE49-F238E27FC236}">
                  <a16:creationId xmlns:a16="http://schemas.microsoft.com/office/drawing/2014/main" id="{B5AA9844-000C-4127-7315-C2503B87A2DF}"/>
                </a:ext>
              </a:extLst>
            </p:cNvPr>
            <p:cNvGrpSpPr/>
            <p:nvPr/>
          </p:nvGrpSpPr>
          <p:grpSpPr>
            <a:xfrm>
              <a:off x="3829921" y="2392026"/>
              <a:ext cx="1664268" cy="1414696"/>
              <a:chOff x="265647" y="2613012"/>
              <a:chExt cx="1869721" cy="1655932"/>
            </a:xfrm>
          </p:grpSpPr>
          <p:grpSp>
            <p:nvGrpSpPr>
              <p:cNvPr id="121" name="Group 120">
                <a:extLst>
                  <a:ext uri="{FF2B5EF4-FFF2-40B4-BE49-F238E27FC236}">
                    <a16:creationId xmlns:a16="http://schemas.microsoft.com/office/drawing/2014/main" id="{7D9610C9-3B04-97E5-D1E9-44F17C076BFB}"/>
                  </a:ext>
                </a:extLst>
              </p:cNvPr>
              <p:cNvGrpSpPr/>
              <p:nvPr/>
            </p:nvGrpSpPr>
            <p:grpSpPr>
              <a:xfrm>
                <a:off x="738572" y="2613012"/>
                <a:ext cx="990350" cy="990350"/>
                <a:chOff x="407688" y="2341478"/>
                <a:chExt cx="817971" cy="817972"/>
              </a:xfrm>
            </p:grpSpPr>
            <p:grpSp>
              <p:nvGrpSpPr>
                <p:cNvPr id="123" name="Group 122">
                  <a:extLst>
                    <a:ext uri="{FF2B5EF4-FFF2-40B4-BE49-F238E27FC236}">
                      <a16:creationId xmlns:a16="http://schemas.microsoft.com/office/drawing/2014/main" id="{269ACDB5-08B3-D364-ACF5-DBD476F6E18C}"/>
                    </a:ext>
                  </a:extLst>
                </p:cNvPr>
                <p:cNvGrpSpPr/>
                <p:nvPr/>
              </p:nvGrpSpPr>
              <p:grpSpPr>
                <a:xfrm rot="10800000">
                  <a:off x="407688" y="2341478"/>
                  <a:ext cx="817971" cy="817972"/>
                  <a:chOff x="384048" y="1052286"/>
                  <a:chExt cx="928915" cy="928915"/>
                </a:xfrm>
              </p:grpSpPr>
              <p:sp>
                <p:nvSpPr>
                  <p:cNvPr id="125" name="Oval 124">
                    <a:extLst>
                      <a:ext uri="{FF2B5EF4-FFF2-40B4-BE49-F238E27FC236}">
                        <a16:creationId xmlns:a16="http://schemas.microsoft.com/office/drawing/2014/main" id="{C933C0B5-AC78-5F9E-3DA7-7C84D820C08D}"/>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26" name="Arc 125">
                    <a:extLst>
                      <a:ext uri="{FF2B5EF4-FFF2-40B4-BE49-F238E27FC236}">
                        <a16:creationId xmlns:a16="http://schemas.microsoft.com/office/drawing/2014/main" id="{CA39E583-341C-C894-63AD-510F4E9A4E9D}"/>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24" name="Arc 123">
                  <a:extLst>
                    <a:ext uri="{FF2B5EF4-FFF2-40B4-BE49-F238E27FC236}">
                      <a16:creationId xmlns:a16="http://schemas.microsoft.com/office/drawing/2014/main" id="{C202C9DB-19F3-5C5A-FC91-3E5829696423}"/>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22" name="TextBox 121">
                <a:extLst>
                  <a:ext uri="{FF2B5EF4-FFF2-40B4-BE49-F238E27FC236}">
                    <a16:creationId xmlns:a16="http://schemas.microsoft.com/office/drawing/2014/main" id="{A7F07294-80BF-A151-CFC4-14423913ACF0}"/>
                  </a:ext>
                </a:extLst>
              </p:cNvPr>
              <p:cNvSpPr txBox="1"/>
              <p:nvPr/>
            </p:nvSpPr>
            <p:spPr>
              <a:xfrm>
                <a:off x="265647" y="3692529"/>
                <a:ext cx="1869721" cy="576415"/>
              </a:xfrm>
              <a:prstGeom prst="rect">
                <a:avLst/>
              </a:prstGeom>
              <a:noFill/>
            </p:spPr>
            <p:txBody>
              <a:bodyPr wrap="square">
                <a:spAutoFit/>
              </a:bodyPr>
              <a:lstStyle/>
              <a:p>
                <a:pPr algn="ctr"/>
                <a:r>
                  <a:rPr lang="en-US" sz="1400" b="1" dirty="0"/>
                  <a:t>Liang Jian</a:t>
                </a:r>
              </a:p>
              <a:p>
                <a:pPr algn="ctr">
                  <a:defRPr/>
                </a:pPr>
                <a:r>
                  <a:rPr lang="en-GB" sz="1200" i="1" kern="0" dirty="0">
                    <a:solidFill>
                      <a:srgbClr val="0033A0"/>
                    </a:solidFill>
                    <a:latin typeface="Arial" panose="020B0604020202020204"/>
                    <a:cs typeface="Segoe UI" panose="020B0502040204020203" pitchFamily="34" charset="0"/>
                  </a:rPr>
                  <a:t>BO-Merck</a:t>
                </a:r>
                <a:endParaRPr lang="en-GB" sz="1200" dirty="0"/>
              </a:p>
            </p:txBody>
          </p:sp>
        </p:grpSp>
        <p:pic>
          <p:nvPicPr>
            <p:cNvPr id="130" name="Picture 129">
              <a:extLst>
                <a:ext uri="{FF2B5EF4-FFF2-40B4-BE49-F238E27FC236}">
                  <a16:creationId xmlns:a16="http://schemas.microsoft.com/office/drawing/2014/main" id="{DAB72CE3-88AD-3EC4-A330-D98D398D6D78}"/>
                </a:ext>
              </a:extLst>
            </p:cNvPr>
            <p:cNvPicPr>
              <a:picLocks noChangeAspect="1"/>
            </p:cNvPicPr>
            <p:nvPr/>
          </p:nvPicPr>
          <p:blipFill>
            <a:blip r:embed="rId4"/>
            <a:stretch>
              <a:fillRect/>
            </a:stretch>
          </p:blipFill>
          <p:spPr>
            <a:xfrm>
              <a:off x="4416107" y="2557650"/>
              <a:ext cx="482585" cy="482585"/>
            </a:xfrm>
            <a:prstGeom prst="rect">
              <a:avLst/>
            </a:prstGeom>
          </p:spPr>
        </p:pic>
      </p:grpSp>
      <p:grpSp>
        <p:nvGrpSpPr>
          <p:cNvPr id="165" name="Group 164">
            <a:extLst>
              <a:ext uri="{FF2B5EF4-FFF2-40B4-BE49-F238E27FC236}">
                <a16:creationId xmlns:a16="http://schemas.microsoft.com/office/drawing/2014/main" id="{FFEB93AE-2A91-C56E-97F0-688222FC794D}"/>
              </a:ext>
            </a:extLst>
          </p:cNvPr>
          <p:cNvGrpSpPr/>
          <p:nvPr/>
        </p:nvGrpSpPr>
        <p:grpSpPr>
          <a:xfrm>
            <a:off x="6281782" y="1769044"/>
            <a:ext cx="1721519" cy="1414698"/>
            <a:chOff x="8851442" y="2367461"/>
            <a:chExt cx="1721519" cy="1414698"/>
          </a:xfrm>
        </p:grpSpPr>
        <p:grpSp>
          <p:nvGrpSpPr>
            <p:cNvPr id="148" name="Group 147">
              <a:extLst>
                <a:ext uri="{FF2B5EF4-FFF2-40B4-BE49-F238E27FC236}">
                  <a16:creationId xmlns:a16="http://schemas.microsoft.com/office/drawing/2014/main" id="{AD673FA4-9DEF-7C63-F74A-646DABE6B6E4}"/>
                </a:ext>
              </a:extLst>
            </p:cNvPr>
            <p:cNvGrpSpPr/>
            <p:nvPr/>
          </p:nvGrpSpPr>
          <p:grpSpPr>
            <a:xfrm>
              <a:off x="8851442" y="2367461"/>
              <a:ext cx="1721519" cy="1414698"/>
              <a:chOff x="2259337" y="2613012"/>
              <a:chExt cx="2019066" cy="1655933"/>
            </a:xfrm>
          </p:grpSpPr>
          <p:sp>
            <p:nvSpPr>
              <p:cNvPr id="149" name="TextBox 148">
                <a:extLst>
                  <a:ext uri="{FF2B5EF4-FFF2-40B4-BE49-F238E27FC236}">
                    <a16:creationId xmlns:a16="http://schemas.microsoft.com/office/drawing/2014/main" id="{99E7DE1D-DF42-B77C-636B-AB95D9608E67}"/>
                  </a:ext>
                </a:extLst>
              </p:cNvPr>
              <p:cNvSpPr txBox="1"/>
              <p:nvPr/>
            </p:nvSpPr>
            <p:spPr>
              <a:xfrm>
                <a:off x="2259337" y="3692530"/>
                <a:ext cx="2019066" cy="576415"/>
              </a:xfrm>
              <a:prstGeom prst="rect">
                <a:avLst/>
              </a:prstGeom>
              <a:noFill/>
            </p:spPr>
            <p:txBody>
              <a:bodyPr wrap="square">
                <a:spAutoFit/>
              </a:bodyPr>
              <a:lstStyle/>
              <a:p>
                <a:pPr algn="ctr"/>
                <a:r>
                  <a:rPr lang="en-US" sz="1400" b="1" dirty="0" err="1">
                    <a:solidFill>
                      <a:schemeClr val="bg2">
                        <a:lumMod val="75000"/>
                      </a:schemeClr>
                    </a:solidFill>
                  </a:rPr>
                  <a:t>Lv</a:t>
                </a:r>
                <a:r>
                  <a:rPr lang="en-US" sz="1400" b="1" dirty="0">
                    <a:solidFill>
                      <a:schemeClr val="bg2">
                        <a:lumMod val="75000"/>
                      </a:schemeClr>
                    </a:solidFill>
                  </a:rPr>
                  <a:t> Dian </a:t>
                </a:r>
              </a:p>
              <a:p>
                <a:pPr algn="ctr">
                  <a:defRPr/>
                </a:pPr>
                <a:r>
                  <a:rPr lang="en-GB" sz="1200" i="1" kern="0" dirty="0">
                    <a:solidFill>
                      <a:srgbClr val="0033A0"/>
                    </a:solidFill>
                    <a:latin typeface="Arial" panose="020B0604020202020204"/>
                    <a:cs typeface="Segoe UI" panose="020B0502040204020203" pitchFamily="34" charset="0"/>
                  </a:rPr>
                  <a:t>BO-Merck</a:t>
                </a:r>
                <a:endParaRPr lang="en-GB" sz="1200" dirty="0"/>
              </a:p>
            </p:txBody>
          </p:sp>
          <p:grpSp>
            <p:nvGrpSpPr>
              <p:cNvPr id="150" name="Group 149">
                <a:extLst>
                  <a:ext uri="{FF2B5EF4-FFF2-40B4-BE49-F238E27FC236}">
                    <a16:creationId xmlns:a16="http://schemas.microsoft.com/office/drawing/2014/main" id="{A190A242-A071-51A3-A16A-816B55A44509}"/>
                  </a:ext>
                </a:extLst>
              </p:cNvPr>
              <p:cNvGrpSpPr/>
              <p:nvPr/>
            </p:nvGrpSpPr>
            <p:grpSpPr>
              <a:xfrm>
                <a:off x="2929225" y="2613012"/>
                <a:ext cx="990350" cy="990350"/>
                <a:chOff x="407688" y="2341478"/>
                <a:chExt cx="817971" cy="817972"/>
              </a:xfrm>
            </p:grpSpPr>
            <p:grpSp>
              <p:nvGrpSpPr>
                <p:cNvPr id="151" name="Group 150">
                  <a:extLst>
                    <a:ext uri="{FF2B5EF4-FFF2-40B4-BE49-F238E27FC236}">
                      <a16:creationId xmlns:a16="http://schemas.microsoft.com/office/drawing/2014/main" id="{CC231EA8-F928-CFA9-ED5E-32B975324454}"/>
                    </a:ext>
                  </a:extLst>
                </p:cNvPr>
                <p:cNvGrpSpPr/>
                <p:nvPr/>
              </p:nvGrpSpPr>
              <p:grpSpPr>
                <a:xfrm rot="10800000">
                  <a:off x="407688" y="2341478"/>
                  <a:ext cx="817971" cy="817972"/>
                  <a:chOff x="384048" y="1052286"/>
                  <a:chExt cx="928915" cy="928915"/>
                </a:xfrm>
              </p:grpSpPr>
              <p:sp>
                <p:nvSpPr>
                  <p:cNvPr id="153" name="Oval 152">
                    <a:extLst>
                      <a:ext uri="{FF2B5EF4-FFF2-40B4-BE49-F238E27FC236}">
                        <a16:creationId xmlns:a16="http://schemas.microsoft.com/office/drawing/2014/main" id="{9A36228B-34B1-0368-DBE4-F1E3AECE7500}"/>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54" name="Arc 153">
                    <a:extLst>
                      <a:ext uri="{FF2B5EF4-FFF2-40B4-BE49-F238E27FC236}">
                        <a16:creationId xmlns:a16="http://schemas.microsoft.com/office/drawing/2014/main" id="{E3DEDC64-AD28-359E-1BD0-ED1CBC75CAA2}"/>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52" name="Arc 151">
                  <a:extLst>
                    <a:ext uri="{FF2B5EF4-FFF2-40B4-BE49-F238E27FC236}">
                      <a16:creationId xmlns:a16="http://schemas.microsoft.com/office/drawing/2014/main" id="{74773BC0-0D24-8A8C-220B-2CC036AA6906}"/>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64" name="Picture 163">
              <a:extLst>
                <a:ext uri="{FF2B5EF4-FFF2-40B4-BE49-F238E27FC236}">
                  <a16:creationId xmlns:a16="http://schemas.microsoft.com/office/drawing/2014/main" id="{4C04620E-69F8-2327-4A1E-96306B3B16C1}"/>
                </a:ext>
              </a:extLst>
            </p:cNvPr>
            <p:cNvPicPr>
              <a:picLocks noChangeAspect="1"/>
            </p:cNvPicPr>
            <p:nvPr/>
          </p:nvPicPr>
          <p:blipFill>
            <a:blip r:embed="rId5"/>
            <a:stretch>
              <a:fillRect/>
            </a:stretch>
          </p:blipFill>
          <p:spPr>
            <a:xfrm>
              <a:off x="9544562" y="2529995"/>
              <a:ext cx="568397" cy="568397"/>
            </a:xfrm>
            <a:prstGeom prst="rect">
              <a:avLst/>
            </a:prstGeom>
          </p:spPr>
        </p:pic>
      </p:grpSp>
      <p:grpSp>
        <p:nvGrpSpPr>
          <p:cNvPr id="70" name="Group 69">
            <a:extLst>
              <a:ext uri="{FF2B5EF4-FFF2-40B4-BE49-F238E27FC236}">
                <a16:creationId xmlns:a16="http://schemas.microsoft.com/office/drawing/2014/main" id="{3E5B85FF-B0B1-4318-A53C-20BD3AE1E75A}"/>
              </a:ext>
            </a:extLst>
          </p:cNvPr>
          <p:cNvGrpSpPr/>
          <p:nvPr/>
        </p:nvGrpSpPr>
        <p:grpSpPr>
          <a:xfrm>
            <a:off x="7809241" y="1792626"/>
            <a:ext cx="1721519" cy="1414698"/>
            <a:chOff x="9771097" y="2418865"/>
            <a:chExt cx="1721519" cy="1414698"/>
          </a:xfrm>
        </p:grpSpPr>
        <p:grpSp>
          <p:nvGrpSpPr>
            <p:cNvPr id="71" name="Group 70">
              <a:extLst>
                <a:ext uri="{FF2B5EF4-FFF2-40B4-BE49-F238E27FC236}">
                  <a16:creationId xmlns:a16="http://schemas.microsoft.com/office/drawing/2014/main" id="{A65A757B-3D38-CAFA-33CB-E30E97F2E647}"/>
                </a:ext>
              </a:extLst>
            </p:cNvPr>
            <p:cNvGrpSpPr/>
            <p:nvPr/>
          </p:nvGrpSpPr>
          <p:grpSpPr>
            <a:xfrm>
              <a:off x="9771097" y="2418865"/>
              <a:ext cx="1721519" cy="1414698"/>
              <a:chOff x="2259337" y="2613012"/>
              <a:chExt cx="2019066" cy="1655933"/>
            </a:xfrm>
          </p:grpSpPr>
          <p:sp>
            <p:nvSpPr>
              <p:cNvPr id="74" name="TextBox 73">
                <a:extLst>
                  <a:ext uri="{FF2B5EF4-FFF2-40B4-BE49-F238E27FC236}">
                    <a16:creationId xmlns:a16="http://schemas.microsoft.com/office/drawing/2014/main" id="{B7F7EEB5-1A0E-2C32-6756-0DEDF72E0B27}"/>
                  </a:ext>
                </a:extLst>
              </p:cNvPr>
              <p:cNvSpPr txBox="1"/>
              <p:nvPr/>
            </p:nvSpPr>
            <p:spPr>
              <a:xfrm>
                <a:off x="2259337" y="3692530"/>
                <a:ext cx="2019066" cy="576415"/>
              </a:xfrm>
              <a:prstGeom prst="rect">
                <a:avLst/>
              </a:prstGeom>
              <a:noFill/>
            </p:spPr>
            <p:txBody>
              <a:bodyPr wrap="square">
                <a:spAutoFit/>
              </a:bodyPr>
              <a:lstStyle/>
              <a:p>
                <a:pPr algn="ctr"/>
                <a:r>
                  <a:rPr lang="en-US" sz="1400" b="1" dirty="0"/>
                  <a:t>Hao Jing</a:t>
                </a:r>
              </a:p>
              <a:p>
                <a:pPr algn="ctr">
                  <a:defRPr/>
                </a:pPr>
                <a:r>
                  <a:rPr lang="en-GB" sz="1200" i="1" kern="0" dirty="0">
                    <a:solidFill>
                      <a:srgbClr val="0033A0"/>
                    </a:solidFill>
                    <a:latin typeface="Arial" panose="020B0604020202020204"/>
                    <a:cs typeface="Segoe UI" panose="020B0502040204020203" pitchFamily="34" charset="0"/>
                  </a:rPr>
                  <a:t>BO-Novartis</a:t>
                </a:r>
                <a:endParaRPr lang="en-GB" sz="1200" dirty="0"/>
              </a:p>
            </p:txBody>
          </p:sp>
          <p:grpSp>
            <p:nvGrpSpPr>
              <p:cNvPr id="81" name="Group 80">
                <a:extLst>
                  <a:ext uri="{FF2B5EF4-FFF2-40B4-BE49-F238E27FC236}">
                    <a16:creationId xmlns:a16="http://schemas.microsoft.com/office/drawing/2014/main" id="{42681357-9982-7F4E-A455-D96749ED14CC}"/>
                  </a:ext>
                </a:extLst>
              </p:cNvPr>
              <p:cNvGrpSpPr/>
              <p:nvPr/>
            </p:nvGrpSpPr>
            <p:grpSpPr>
              <a:xfrm>
                <a:off x="2929225" y="2613012"/>
                <a:ext cx="990350" cy="990350"/>
                <a:chOff x="407688" y="2341478"/>
                <a:chExt cx="817971" cy="817972"/>
              </a:xfrm>
            </p:grpSpPr>
            <p:grpSp>
              <p:nvGrpSpPr>
                <p:cNvPr id="82" name="Group 81">
                  <a:extLst>
                    <a:ext uri="{FF2B5EF4-FFF2-40B4-BE49-F238E27FC236}">
                      <a16:creationId xmlns:a16="http://schemas.microsoft.com/office/drawing/2014/main" id="{C18E8888-031B-FE27-7AF3-24308AE13362}"/>
                    </a:ext>
                  </a:extLst>
                </p:cNvPr>
                <p:cNvGrpSpPr/>
                <p:nvPr/>
              </p:nvGrpSpPr>
              <p:grpSpPr>
                <a:xfrm rot="10800000">
                  <a:off x="407688" y="2341478"/>
                  <a:ext cx="817971" cy="817972"/>
                  <a:chOff x="384048" y="1052286"/>
                  <a:chExt cx="928915" cy="928915"/>
                </a:xfrm>
              </p:grpSpPr>
              <p:sp>
                <p:nvSpPr>
                  <p:cNvPr id="84" name="Oval 83">
                    <a:extLst>
                      <a:ext uri="{FF2B5EF4-FFF2-40B4-BE49-F238E27FC236}">
                        <a16:creationId xmlns:a16="http://schemas.microsoft.com/office/drawing/2014/main" id="{A5FB4E56-1FC7-D0E5-B69C-A9132D679AB8}"/>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88" name="Arc 87">
                    <a:extLst>
                      <a:ext uri="{FF2B5EF4-FFF2-40B4-BE49-F238E27FC236}">
                        <a16:creationId xmlns:a16="http://schemas.microsoft.com/office/drawing/2014/main" id="{03CFFC1C-8D9A-970A-85B3-074197C13A32}"/>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83" name="Arc 82">
                  <a:extLst>
                    <a:ext uri="{FF2B5EF4-FFF2-40B4-BE49-F238E27FC236}">
                      <a16:creationId xmlns:a16="http://schemas.microsoft.com/office/drawing/2014/main" id="{FCC54042-BA89-1C9A-5A66-B705FEC3F863}"/>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73" name="Picture 72">
              <a:extLst>
                <a:ext uri="{FF2B5EF4-FFF2-40B4-BE49-F238E27FC236}">
                  <a16:creationId xmlns:a16="http://schemas.microsoft.com/office/drawing/2014/main" id="{5B19A9D9-54B6-E89A-D589-870B5B70C36C}"/>
                </a:ext>
              </a:extLst>
            </p:cNvPr>
            <p:cNvPicPr>
              <a:picLocks noChangeAspect="1"/>
            </p:cNvPicPr>
            <p:nvPr/>
          </p:nvPicPr>
          <p:blipFill>
            <a:blip r:embed="rId6"/>
            <a:stretch>
              <a:fillRect/>
            </a:stretch>
          </p:blipFill>
          <p:spPr>
            <a:xfrm>
              <a:off x="10510453" y="2585595"/>
              <a:ext cx="457200" cy="457200"/>
            </a:xfrm>
            <a:prstGeom prst="rect">
              <a:avLst/>
            </a:prstGeom>
          </p:spPr>
        </p:pic>
      </p:grpSp>
      <p:grpSp>
        <p:nvGrpSpPr>
          <p:cNvPr id="92" name="Group 91">
            <a:extLst>
              <a:ext uri="{FF2B5EF4-FFF2-40B4-BE49-F238E27FC236}">
                <a16:creationId xmlns:a16="http://schemas.microsoft.com/office/drawing/2014/main" id="{F992CEC8-8A58-1DE8-07C6-0FA25DD2B017}"/>
              </a:ext>
            </a:extLst>
          </p:cNvPr>
          <p:cNvGrpSpPr/>
          <p:nvPr/>
        </p:nvGrpSpPr>
        <p:grpSpPr>
          <a:xfrm>
            <a:off x="1575083" y="1791669"/>
            <a:ext cx="1721519" cy="1414697"/>
            <a:chOff x="1585091" y="1780218"/>
            <a:chExt cx="1721519" cy="1414697"/>
          </a:xfrm>
        </p:grpSpPr>
        <p:grpSp>
          <p:nvGrpSpPr>
            <p:cNvPr id="21" name="Group 20">
              <a:extLst>
                <a:ext uri="{FF2B5EF4-FFF2-40B4-BE49-F238E27FC236}">
                  <a16:creationId xmlns:a16="http://schemas.microsoft.com/office/drawing/2014/main" id="{83E5F6D5-E945-8219-7FAE-3139E33350A5}"/>
                </a:ext>
              </a:extLst>
            </p:cNvPr>
            <p:cNvGrpSpPr/>
            <p:nvPr/>
          </p:nvGrpSpPr>
          <p:grpSpPr>
            <a:xfrm>
              <a:off x="1585091" y="1780218"/>
              <a:ext cx="1721519" cy="1414697"/>
              <a:chOff x="2259337" y="2613012"/>
              <a:chExt cx="2019066" cy="1655933"/>
            </a:xfrm>
          </p:grpSpPr>
          <p:sp>
            <p:nvSpPr>
              <p:cNvPr id="24" name="TextBox 23">
                <a:extLst>
                  <a:ext uri="{FF2B5EF4-FFF2-40B4-BE49-F238E27FC236}">
                    <a16:creationId xmlns:a16="http://schemas.microsoft.com/office/drawing/2014/main" id="{2D7B2012-D275-E4F9-ACBF-EE64D8A0B837}"/>
                  </a:ext>
                </a:extLst>
              </p:cNvPr>
              <p:cNvSpPr txBox="1"/>
              <p:nvPr/>
            </p:nvSpPr>
            <p:spPr>
              <a:xfrm>
                <a:off x="2259337" y="3692530"/>
                <a:ext cx="2019066" cy="576415"/>
              </a:xfrm>
              <a:prstGeom prst="rect">
                <a:avLst/>
              </a:prstGeom>
              <a:noFill/>
            </p:spPr>
            <p:txBody>
              <a:bodyPr wrap="square">
                <a:spAutoFit/>
              </a:bodyPr>
              <a:lstStyle/>
              <a:p>
                <a:pPr algn="ctr"/>
                <a:r>
                  <a:rPr lang="en-US" sz="1400" b="1" dirty="0"/>
                  <a:t>Wendy Wang</a:t>
                </a:r>
              </a:p>
              <a:p>
                <a:pPr algn="ctr">
                  <a:defRPr/>
                </a:pPr>
                <a:r>
                  <a:rPr lang="en-GB" sz="1200" i="1" kern="0" dirty="0">
                    <a:solidFill>
                      <a:srgbClr val="0033A0"/>
                    </a:solidFill>
                    <a:latin typeface="Arial" panose="020B0604020202020204"/>
                    <a:cs typeface="Segoe UI" panose="020B0502040204020203" pitchFamily="34" charset="0"/>
                  </a:rPr>
                  <a:t>BO-Novartis</a:t>
                </a:r>
                <a:endParaRPr lang="en-GB" sz="1200" dirty="0"/>
              </a:p>
            </p:txBody>
          </p:sp>
          <p:grpSp>
            <p:nvGrpSpPr>
              <p:cNvPr id="47" name="Group 46">
                <a:extLst>
                  <a:ext uri="{FF2B5EF4-FFF2-40B4-BE49-F238E27FC236}">
                    <a16:creationId xmlns:a16="http://schemas.microsoft.com/office/drawing/2014/main" id="{C0CAE470-0B8E-C687-2270-CAFE1013061B}"/>
                  </a:ext>
                </a:extLst>
              </p:cNvPr>
              <p:cNvGrpSpPr/>
              <p:nvPr/>
            </p:nvGrpSpPr>
            <p:grpSpPr>
              <a:xfrm>
                <a:off x="2929225" y="2613012"/>
                <a:ext cx="990350" cy="990350"/>
                <a:chOff x="407688" y="2341478"/>
                <a:chExt cx="817971" cy="817972"/>
              </a:xfrm>
            </p:grpSpPr>
            <p:grpSp>
              <p:nvGrpSpPr>
                <p:cNvPr id="59" name="Group 58">
                  <a:extLst>
                    <a:ext uri="{FF2B5EF4-FFF2-40B4-BE49-F238E27FC236}">
                      <a16:creationId xmlns:a16="http://schemas.microsoft.com/office/drawing/2014/main" id="{2DD7ECE9-484B-2771-2F56-7FE02CF297B6}"/>
                    </a:ext>
                  </a:extLst>
                </p:cNvPr>
                <p:cNvGrpSpPr/>
                <p:nvPr/>
              </p:nvGrpSpPr>
              <p:grpSpPr>
                <a:xfrm rot="10800000">
                  <a:off x="407688" y="2341478"/>
                  <a:ext cx="817971" cy="817972"/>
                  <a:chOff x="384048" y="1052286"/>
                  <a:chExt cx="928915" cy="928915"/>
                </a:xfrm>
              </p:grpSpPr>
              <p:sp>
                <p:nvSpPr>
                  <p:cNvPr id="61" name="Oval 60">
                    <a:extLst>
                      <a:ext uri="{FF2B5EF4-FFF2-40B4-BE49-F238E27FC236}">
                        <a16:creationId xmlns:a16="http://schemas.microsoft.com/office/drawing/2014/main" id="{5B5E6032-B651-752F-0BBF-C074D954B3FA}"/>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2" name="Arc 61">
                    <a:extLst>
                      <a:ext uri="{FF2B5EF4-FFF2-40B4-BE49-F238E27FC236}">
                        <a16:creationId xmlns:a16="http://schemas.microsoft.com/office/drawing/2014/main" id="{93AEFC7B-2F10-1A07-7C7A-BDD96309D254}"/>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60" name="Arc 59">
                  <a:extLst>
                    <a:ext uri="{FF2B5EF4-FFF2-40B4-BE49-F238E27FC236}">
                      <a16:creationId xmlns:a16="http://schemas.microsoft.com/office/drawing/2014/main" id="{B1AB5D30-46A1-A39F-32D7-5E4AB538FF12}"/>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91" name="Picture 90">
              <a:extLst>
                <a:ext uri="{FF2B5EF4-FFF2-40B4-BE49-F238E27FC236}">
                  <a16:creationId xmlns:a16="http://schemas.microsoft.com/office/drawing/2014/main" id="{40298231-3500-DF4E-64B4-68D2A8F331C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9253" y="1917544"/>
              <a:ext cx="560147" cy="560147"/>
            </a:xfrm>
            <a:prstGeom prst="rect">
              <a:avLst/>
            </a:prstGeom>
            <a:noFill/>
            <a:ln>
              <a:noFill/>
            </a:ln>
          </p:spPr>
        </p:pic>
      </p:grpSp>
      <p:sp>
        <p:nvSpPr>
          <p:cNvPr id="94" name="Double Bracket 93">
            <a:extLst>
              <a:ext uri="{FF2B5EF4-FFF2-40B4-BE49-F238E27FC236}">
                <a16:creationId xmlns:a16="http://schemas.microsoft.com/office/drawing/2014/main" id="{C3F31F45-F6A9-9470-3A1C-CB9D19D4E921}"/>
              </a:ext>
            </a:extLst>
          </p:cNvPr>
          <p:cNvSpPr/>
          <p:nvPr/>
        </p:nvSpPr>
        <p:spPr>
          <a:xfrm>
            <a:off x="396733" y="3661649"/>
            <a:ext cx="1310464" cy="495264"/>
          </a:xfrm>
          <a:prstGeom prst="bracketPair">
            <a:avLst/>
          </a:prstGeom>
          <a:solidFill>
            <a:schemeClr val="accent2"/>
          </a:solidFill>
          <a:ln>
            <a:noFill/>
          </a:ln>
          <a:effectLst>
            <a:outerShdw blurRad="889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eaLnBrk="0" fontAlgn="base" hangingPunct="0">
              <a:spcBef>
                <a:spcPts val="200"/>
              </a:spcBef>
            </a:pPr>
            <a:r>
              <a:rPr lang="en-US" sz="1867" b="1" dirty="0">
                <a:solidFill>
                  <a:schemeClr val="bg1"/>
                </a:solidFill>
                <a:latin typeface="Arial" panose="020B0604020202020204"/>
              </a:rPr>
              <a:t> SM Team</a:t>
            </a:r>
          </a:p>
        </p:txBody>
      </p:sp>
      <p:grpSp>
        <p:nvGrpSpPr>
          <p:cNvPr id="97" name="Group 96">
            <a:extLst>
              <a:ext uri="{FF2B5EF4-FFF2-40B4-BE49-F238E27FC236}">
                <a16:creationId xmlns:a16="http://schemas.microsoft.com/office/drawing/2014/main" id="{37F6C522-1B6E-DFCB-56D2-5566F82DA496}"/>
              </a:ext>
            </a:extLst>
          </p:cNvPr>
          <p:cNvGrpSpPr/>
          <p:nvPr/>
        </p:nvGrpSpPr>
        <p:grpSpPr>
          <a:xfrm>
            <a:off x="1247297" y="4190974"/>
            <a:ext cx="3821197" cy="1441538"/>
            <a:chOff x="5351298" y="610212"/>
            <a:chExt cx="3821197" cy="1441538"/>
          </a:xfrm>
        </p:grpSpPr>
        <p:sp>
          <p:nvSpPr>
            <p:cNvPr id="99" name="Arc 98">
              <a:extLst>
                <a:ext uri="{FF2B5EF4-FFF2-40B4-BE49-F238E27FC236}">
                  <a16:creationId xmlns:a16="http://schemas.microsoft.com/office/drawing/2014/main" id="{471B4E4B-E2F8-3645-80EE-A451F78425CF}"/>
                </a:ext>
              </a:extLst>
            </p:cNvPr>
            <p:cNvSpPr/>
            <p:nvPr/>
          </p:nvSpPr>
          <p:spPr>
            <a:xfrm rot="10800000">
              <a:off x="6316050" y="660889"/>
              <a:ext cx="942182" cy="884186"/>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nvGrpSpPr>
            <p:cNvPr id="100" name="Group 99">
              <a:extLst>
                <a:ext uri="{FF2B5EF4-FFF2-40B4-BE49-F238E27FC236}">
                  <a16:creationId xmlns:a16="http://schemas.microsoft.com/office/drawing/2014/main" id="{68EF27E6-E04D-5BFA-F82E-D9CAEBEE2577}"/>
                </a:ext>
              </a:extLst>
            </p:cNvPr>
            <p:cNvGrpSpPr/>
            <p:nvPr/>
          </p:nvGrpSpPr>
          <p:grpSpPr>
            <a:xfrm>
              <a:off x="5351298" y="610212"/>
              <a:ext cx="3821197" cy="1441538"/>
              <a:chOff x="5288856" y="659385"/>
              <a:chExt cx="3821197" cy="1441538"/>
            </a:xfrm>
          </p:grpSpPr>
          <p:grpSp>
            <p:nvGrpSpPr>
              <p:cNvPr id="102" name="Group 101">
                <a:extLst>
                  <a:ext uri="{FF2B5EF4-FFF2-40B4-BE49-F238E27FC236}">
                    <a16:creationId xmlns:a16="http://schemas.microsoft.com/office/drawing/2014/main" id="{6E5EE823-7FE9-156D-531C-4306DD4FE824}"/>
                  </a:ext>
                </a:extLst>
              </p:cNvPr>
              <p:cNvGrpSpPr/>
              <p:nvPr/>
            </p:nvGrpSpPr>
            <p:grpSpPr>
              <a:xfrm>
                <a:off x="5288856" y="659385"/>
                <a:ext cx="3821197" cy="1441538"/>
                <a:chOff x="5288856" y="659385"/>
                <a:chExt cx="3821197" cy="1441538"/>
              </a:xfrm>
            </p:grpSpPr>
            <p:grpSp>
              <p:nvGrpSpPr>
                <p:cNvPr id="107" name="Group 106">
                  <a:extLst>
                    <a:ext uri="{FF2B5EF4-FFF2-40B4-BE49-F238E27FC236}">
                      <a16:creationId xmlns:a16="http://schemas.microsoft.com/office/drawing/2014/main" id="{283C4A47-3F9D-558A-1557-3C78F7F3F3CD}"/>
                    </a:ext>
                  </a:extLst>
                </p:cNvPr>
                <p:cNvGrpSpPr/>
                <p:nvPr/>
              </p:nvGrpSpPr>
              <p:grpSpPr>
                <a:xfrm>
                  <a:off x="5288856" y="659385"/>
                  <a:ext cx="3821197" cy="1441538"/>
                  <a:chOff x="1769376" y="789261"/>
                  <a:chExt cx="4016546" cy="1614622"/>
                </a:xfrm>
              </p:grpSpPr>
              <p:sp>
                <p:nvSpPr>
                  <p:cNvPr id="128" name="TextBox 127">
                    <a:extLst>
                      <a:ext uri="{FF2B5EF4-FFF2-40B4-BE49-F238E27FC236}">
                        <a16:creationId xmlns:a16="http://schemas.microsoft.com/office/drawing/2014/main" id="{5480FCEB-700D-491D-391E-44EFFF369E1A}"/>
                      </a:ext>
                    </a:extLst>
                  </p:cNvPr>
                  <p:cNvSpPr txBox="1"/>
                  <p:nvPr/>
                </p:nvSpPr>
                <p:spPr>
                  <a:xfrm>
                    <a:off x="1769376" y="1806277"/>
                    <a:ext cx="4016546" cy="597606"/>
                  </a:xfrm>
                  <a:prstGeom prst="rect">
                    <a:avLst/>
                  </a:prstGeom>
                  <a:noFill/>
                </p:spPr>
                <p:txBody>
                  <a:bodyPr wrap="square">
                    <a:spAutoFit/>
                  </a:bodyPr>
                  <a:lstStyle/>
                  <a:p>
                    <a:pPr marL="685766" defTabSz="609570">
                      <a:defRPr/>
                    </a:pPr>
                    <a:r>
                      <a:rPr lang="en-US" sz="1467" b="1" kern="0" dirty="0">
                        <a:solidFill>
                          <a:sysClr val="windowText" lastClr="000000"/>
                        </a:solidFill>
                        <a:latin typeface="Arial" panose="020B0604020202020204"/>
                        <a:ea typeface="Segoe UI" panose="020B0502040204020203" pitchFamily="34" charset="0"/>
                        <a:cs typeface="Segoe UI" panose="020B0502040204020203" pitchFamily="34" charset="0"/>
                      </a:rPr>
                      <a:t>    Julie Wang</a:t>
                    </a:r>
                  </a:p>
                  <a:p>
                    <a:pPr marL="685766" defTabSz="609570">
                      <a:defRPr/>
                    </a:pPr>
                    <a:r>
                      <a:rPr lang="en-US" sz="1400" i="1" kern="0" dirty="0">
                        <a:solidFill>
                          <a:srgbClr val="0033A0"/>
                        </a:solidFill>
                        <a:latin typeface="Arial" panose="020B0604020202020204"/>
                        <a:cs typeface="Segoe UI" panose="020B0502040204020203" pitchFamily="34" charset="0"/>
                      </a:rPr>
                      <a:t>             SM</a:t>
                    </a:r>
                  </a:p>
                </p:txBody>
              </p:sp>
              <p:sp>
                <p:nvSpPr>
                  <p:cNvPr id="166" name="Oval 165">
                    <a:extLst>
                      <a:ext uri="{FF2B5EF4-FFF2-40B4-BE49-F238E27FC236}">
                        <a16:creationId xmlns:a16="http://schemas.microsoft.com/office/drawing/2014/main" id="{06D4BFE4-6C62-2600-CF79-7D4FC0054B55}"/>
                      </a:ext>
                    </a:extLst>
                  </p:cNvPr>
                  <p:cNvSpPr/>
                  <p:nvPr/>
                </p:nvSpPr>
                <p:spPr>
                  <a:xfrm rot="10800000">
                    <a:off x="2848285" y="789261"/>
                    <a:ext cx="990350" cy="990349"/>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pic>
              <p:nvPicPr>
                <p:cNvPr id="115" name="Picture 114">
                  <a:extLst>
                    <a:ext uri="{FF2B5EF4-FFF2-40B4-BE49-F238E27FC236}">
                      <a16:creationId xmlns:a16="http://schemas.microsoft.com/office/drawing/2014/main" id="{B230B110-2BCB-09F3-E1E6-B1B2E0C360D4}"/>
                    </a:ext>
                  </a:extLst>
                </p:cNvPr>
                <p:cNvPicPr>
                  <a:picLocks noChangeAspect="1"/>
                </p:cNvPicPr>
                <p:nvPr/>
              </p:nvPicPr>
              <p:blipFill>
                <a:blip r:embed="rId8"/>
                <a:stretch>
                  <a:fillRect/>
                </a:stretch>
              </p:blipFill>
              <p:spPr>
                <a:xfrm>
                  <a:off x="6412571" y="776157"/>
                  <a:ext cx="626052" cy="626052"/>
                </a:xfrm>
                <a:prstGeom prst="rect">
                  <a:avLst/>
                </a:prstGeom>
              </p:spPr>
            </p:pic>
          </p:grpSp>
          <p:sp>
            <p:nvSpPr>
              <p:cNvPr id="103" name="Arc 102">
                <a:extLst>
                  <a:ext uri="{FF2B5EF4-FFF2-40B4-BE49-F238E27FC236}">
                    <a16:creationId xmlns:a16="http://schemas.microsoft.com/office/drawing/2014/main" id="{8DEF4C51-CEBB-F979-BAF4-3A59E8757357}"/>
                  </a:ext>
                </a:extLst>
              </p:cNvPr>
              <p:cNvSpPr/>
              <p:nvPr/>
            </p:nvSpPr>
            <p:spPr>
              <a:xfrm rot="9900000">
                <a:off x="6419492" y="736267"/>
                <a:ext cx="776817" cy="728998"/>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grpSp>
        <p:nvGrpSpPr>
          <p:cNvPr id="167" name="Group 166">
            <a:extLst>
              <a:ext uri="{FF2B5EF4-FFF2-40B4-BE49-F238E27FC236}">
                <a16:creationId xmlns:a16="http://schemas.microsoft.com/office/drawing/2014/main" id="{D49C7701-197A-C669-5059-4FF1BE157192}"/>
              </a:ext>
            </a:extLst>
          </p:cNvPr>
          <p:cNvGrpSpPr/>
          <p:nvPr/>
        </p:nvGrpSpPr>
        <p:grpSpPr>
          <a:xfrm>
            <a:off x="5320331" y="4241651"/>
            <a:ext cx="1721519" cy="1414698"/>
            <a:chOff x="7375109" y="4088926"/>
            <a:chExt cx="1721519" cy="1414698"/>
          </a:xfrm>
        </p:grpSpPr>
        <p:grpSp>
          <p:nvGrpSpPr>
            <p:cNvPr id="168" name="Group 167">
              <a:extLst>
                <a:ext uri="{FF2B5EF4-FFF2-40B4-BE49-F238E27FC236}">
                  <a16:creationId xmlns:a16="http://schemas.microsoft.com/office/drawing/2014/main" id="{1A78A2B9-C657-BC60-B9C4-AF37D6F92290}"/>
                </a:ext>
              </a:extLst>
            </p:cNvPr>
            <p:cNvGrpSpPr/>
            <p:nvPr/>
          </p:nvGrpSpPr>
          <p:grpSpPr>
            <a:xfrm>
              <a:off x="7375109" y="4088926"/>
              <a:ext cx="1721519" cy="1414698"/>
              <a:chOff x="2259337" y="2613012"/>
              <a:chExt cx="2019066" cy="1655933"/>
            </a:xfrm>
          </p:grpSpPr>
          <p:sp>
            <p:nvSpPr>
              <p:cNvPr id="180" name="TextBox 179">
                <a:extLst>
                  <a:ext uri="{FF2B5EF4-FFF2-40B4-BE49-F238E27FC236}">
                    <a16:creationId xmlns:a16="http://schemas.microsoft.com/office/drawing/2014/main" id="{A260D4EA-2687-C2A9-BBD2-4AD005872BB9}"/>
                  </a:ext>
                </a:extLst>
              </p:cNvPr>
              <p:cNvSpPr txBox="1"/>
              <p:nvPr/>
            </p:nvSpPr>
            <p:spPr>
              <a:xfrm>
                <a:off x="2259337" y="3692530"/>
                <a:ext cx="2019066" cy="576415"/>
              </a:xfrm>
              <a:prstGeom prst="rect">
                <a:avLst/>
              </a:prstGeom>
              <a:noFill/>
            </p:spPr>
            <p:txBody>
              <a:bodyPr wrap="square">
                <a:spAutoFit/>
              </a:bodyPr>
              <a:lstStyle/>
              <a:p>
                <a:pPr algn="ctr"/>
                <a:r>
                  <a:rPr lang="en-US" sz="1400" b="1" dirty="0"/>
                  <a:t>Carrie </a:t>
                </a:r>
              </a:p>
              <a:p>
                <a:pPr algn="ctr">
                  <a:defRPr/>
                </a:pPr>
                <a:r>
                  <a:rPr lang="en-US" sz="1200" i="1" kern="0" dirty="0">
                    <a:solidFill>
                      <a:srgbClr val="0033A0"/>
                    </a:solidFill>
                    <a:latin typeface="Arial" panose="020B0604020202020204"/>
                    <a:cs typeface="Segoe UI" panose="020B0502040204020203" pitchFamily="34" charset="0"/>
                  </a:rPr>
                  <a:t>Deputy-SM</a:t>
                </a:r>
                <a:endParaRPr lang="en-GB" sz="1200" dirty="0"/>
              </a:p>
            </p:txBody>
          </p:sp>
          <p:grpSp>
            <p:nvGrpSpPr>
              <p:cNvPr id="181" name="Group 180">
                <a:extLst>
                  <a:ext uri="{FF2B5EF4-FFF2-40B4-BE49-F238E27FC236}">
                    <a16:creationId xmlns:a16="http://schemas.microsoft.com/office/drawing/2014/main" id="{018C8FED-BCB4-2715-28AA-F04120799BBD}"/>
                  </a:ext>
                </a:extLst>
              </p:cNvPr>
              <p:cNvGrpSpPr/>
              <p:nvPr/>
            </p:nvGrpSpPr>
            <p:grpSpPr>
              <a:xfrm>
                <a:off x="2929225" y="2613012"/>
                <a:ext cx="990350" cy="990350"/>
                <a:chOff x="407688" y="2341478"/>
                <a:chExt cx="817971" cy="817972"/>
              </a:xfrm>
            </p:grpSpPr>
            <p:grpSp>
              <p:nvGrpSpPr>
                <p:cNvPr id="182" name="Group 181">
                  <a:extLst>
                    <a:ext uri="{FF2B5EF4-FFF2-40B4-BE49-F238E27FC236}">
                      <a16:creationId xmlns:a16="http://schemas.microsoft.com/office/drawing/2014/main" id="{E73F095C-62F9-D702-6186-421A0BA0C87B}"/>
                    </a:ext>
                  </a:extLst>
                </p:cNvPr>
                <p:cNvGrpSpPr/>
                <p:nvPr/>
              </p:nvGrpSpPr>
              <p:grpSpPr>
                <a:xfrm rot="10800000">
                  <a:off x="407688" y="2341478"/>
                  <a:ext cx="817971" cy="817972"/>
                  <a:chOff x="384048" y="1052286"/>
                  <a:chExt cx="928915" cy="928915"/>
                </a:xfrm>
              </p:grpSpPr>
              <p:sp>
                <p:nvSpPr>
                  <p:cNvPr id="193" name="Oval 192">
                    <a:extLst>
                      <a:ext uri="{FF2B5EF4-FFF2-40B4-BE49-F238E27FC236}">
                        <a16:creationId xmlns:a16="http://schemas.microsoft.com/office/drawing/2014/main" id="{901F428F-803E-9F31-BE66-57377445F294}"/>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95" name="Arc 194">
                    <a:extLst>
                      <a:ext uri="{FF2B5EF4-FFF2-40B4-BE49-F238E27FC236}">
                        <a16:creationId xmlns:a16="http://schemas.microsoft.com/office/drawing/2014/main" id="{10E78144-4129-54E8-6F7E-75AC1074E370}"/>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84" name="Arc 183">
                  <a:extLst>
                    <a:ext uri="{FF2B5EF4-FFF2-40B4-BE49-F238E27FC236}">
                      <a16:creationId xmlns:a16="http://schemas.microsoft.com/office/drawing/2014/main" id="{FF3881D4-B6D5-9F85-C437-A9E0E6FFF6CB}"/>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171" name="Picture 170">
              <a:extLst>
                <a:ext uri="{FF2B5EF4-FFF2-40B4-BE49-F238E27FC236}">
                  <a16:creationId xmlns:a16="http://schemas.microsoft.com/office/drawing/2014/main" id="{BAE325A7-E606-8E0A-777B-84A6A27CB8AE}"/>
                </a:ext>
              </a:extLst>
            </p:cNvPr>
            <p:cNvPicPr>
              <a:picLocks noChangeAspect="1"/>
            </p:cNvPicPr>
            <p:nvPr/>
          </p:nvPicPr>
          <p:blipFill>
            <a:blip r:embed="rId9"/>
            <a:stretch>
              <a:fillRect/>
            </a:stretch>
          </p:blipFill>
          <p:spPr>
            <a:xfrm>
              <a:off x="8074172" y="4233622"/>
              <a:ext cx="524533" cy="524533"/>
            </a:xfrm>
            <a:prstGeom prst="rect">
              <a:avLst/>
            </a:prstGeom>
          </p:spPr>
        </p:pic>
      </p:grpSp>
      <p:grpSp>
        <p:nvGrpSpPr>
          <p:cNvPr id="240" name="Group 239">
            <a:extLst>
              <a:ext uri="{FF2B5EF4-FFF2-40B4-BE49-F238E27FC236}">
                <a16:creationId xmlns:a16="http://schemas.microsoft.com/office/drawing/2014/main" id="{6883605D-C4D9-2623-970C-FC3DEC0A6DBB}"/>
              </a:ext>
            </a:extLst>
          </p:cNvPr>
          <p:cNvGrpSpPr/>
          <p:nvPr/>
        </p:nvGrpSpPr>
        <p:grpSpPr>
          <a:xfrm>
            <a:off x="3592270" y="4241651"/>
            <a:ext cx="1721519" cy="1414698"/>
            <a:chOff x="3589000" y="4217814"/>
            <a:chExt cx="1721519" cy="1414698"/>
          </a:xfrm>
        </p:grpSpPr>
        <p:grpSp>
          <p:nvGrpSpPr>
            <p:cNvPr id="206" name="Group 205">
              <a:extLst>
                <a:ext uri="{FF2B5EF4-FFF2-40B4-BE49-F238E27FC236}">
                  <a16:creationId xmlns:a16="http://schemas.microsoft.com/office/drawing/2014/main" id="{9064B29D-501D-51C3-15D3-021C3F78D4FB}"/>
                </a:ext>
              </a:extLst>
            </p:cNvPr>
            <p:cNvGrpSpPr/>
            <p:nvPr/>
          </p:nvGrpSpPr>
          <p:grpSpPr>
            <a:xfrm>
              <a:off x="3589000" y="4217814"/>
              <a:ext cx="1721519" cy="1414698"/>
              <a:chOff x="2259337" y="2613012"/>
              <a:chExt cx="2019066" cy="1655933"/>
            </a:xfrm>
          </p:grpSpPr>
          <p:sp>
            <p:nvSpPr>
              <p:cNvPr id="225" name="TextBox 224">
                <a:extLst>
                  <a:ext uri="{FF2B5EF4-FFF2-40B4-BE49-F238E27FC236}">
                    <a16:creationId xmlns:a16="http://schemas.microsoft.com/office/drawing/2014/main" id="{51F0B509-BFF7-4AD6-E36E-66D40E2AFF02}"/>
                  </a:ext>
                </a:extLst>
              </p:cNvPr>
              <p:cNvSpPr txBox="1"/>
              <p:nvPr/>
            </p:nvSpPr>
            <p:spPr>
              <a:xfrm>
                <a:off x="2259337" y="3692530"/>
                <a:ext cx="2019066" cy="576415"/>
              </a:xfrm>
              <a:prstGeom prst="rect">
                <a:avLst/>
              </a:prstGeom>
              <a:noFill/>
            </p:spPr>
            <p:txBody>
              <a:bodyPr wrap="square">
                <a:spAutoFit/>
              </a:bodyPr>
              <a:lstStyle/>
              <a:p>
                <a:pPr algn="ctr"/>
                <a:r>
                  <a:rPr lang="en-US" sz="1400" b="1" dirty="0"/>
                  <a:t>Shirley </a:t>
                </a:r>
              </a:p>
              <a:p>
                <a:pPr algn="ctr">
                  <a:defRPr/>
                </a:pPr>
                <a:r>
                  <a:rPr lang="en-US" sz="1200" i="1" kern="0" dirty="0">
                    <a:solidFill>
                      <a:srgbClr val="0033A0"/>
                    </a:solidFill>
                    <a:latin typeface="Arial" panose="020B0604020202020204"/>
                    <a:cs typeface="Segoe UI" panose="020B0502040204020203" pitchFamily="34" charset="0"/>
                  </a:rPr>
                  <a:t>Deputy-SM</a:t>
                </a:r>
                <a:endParaRPr lang="en-GB" sz="1200" dirty="0"/>
              </a:p>
            </p:txBody>
          </p:sp>
          <p:grpSp>
            <p:nvGrpSpPr>
              <p:cNvPr id="234" name="Group 233">
                <a:extLst>
                  <a:ext uri="{FF2B5EF4-FFF2-40B4-BE49-F238E27FC236}">
                    <a16:creationId xmlns:a16="http://schemas.microsoft.com/office/drawing/2014/main" id="{80D79910-D6D3-824D-D3B8-47064D4CFC3E}"/>
                  </a:ext>
                </a:extLst>
              </p:cNvPr>
              <p:cNvGrpSpPr/>
              <p:nvPr/>
            </p:nvGrpSpPr>
            <p:grpSpPr>
              <a:xfrm>
                <a:off x="2929225" y="2613012"/>
                <a:ext cx="990350" cy="990350"/>
                <a:chOff x="407688" y="2341478"/>
                <a:chExt cx="817971" cy="817972"/>
              </a:xfrm>
            </p:grpSpPr>
            <p:grpSp>
              <p:nvGrpSpPr>
                <p:cNvPr id="235" name="Group 234">
                  <a:extLst>
                    <a:ext uri="{FF2B5EF4-FFF2-40B4-BE49-F238E27FC236}">
                      <a16:creationId xmlns:a16="http://schemas.microsoft.com/office/drawing/2014/main" id="{8D7E46DA-D012-2AE3-E6BB-CAFE7AC5CC9F}"/>
                    </a:ext>
                  </a:extLst>
                </p:cNvPr>
                <p:cNvGrpSpPr/>
                <p:nvPr/>
              </p:nvGrpSpPr>
              <p:grpSpPr>
                <a:xfrm rot="10800000">
                  <a:off x="407688" y="2341478"/>
                  <a:ext cx="817971" cy="817972"/>
                  <a:chOff x="384048" y="1052286"/>
                  <a:chExt cx="928915" cy="928915"/>
                </a:xfrm>
              </p:grpSpPr>
              <p:sp>
                <p:nvSpPr>
                  <p:cNvPr id="237" name="Oval 236">
                    <a:extLst>
                      <a:ext uri="{FF2B5EF4-FFF2-40B4-BE49-F238E27FC236}">
                        <a16:creationId xmlns:a16="http://schemas.microsoft.com/office/drawing/2014/main" id="{0655E9D5-9BB8-9394-140A-42DC9875D7B6}"/>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38" name="Arc 237">
                    <a:extLst>
                      <a:ext uri="{FF2B5EF4-FFF2-40B4-BE49-F238E27FC236}">
                        <a16:creationId xmlns:a16="http://schemas.microsoft.com/office/drawing/2014/main" id="{D8FE24A9-31C0-C336-E155-7CD1585D087B}"/>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236" name="Arc 235">
                  <a:extLst>
                    <a:ext uri="{FF2B5EF4-FFF2-40B4-BE49-F238E27FC236}">
                      <a16:creationId xmlns:a16="http://schemas.microsoft.com/office/drawing/2014/main" id="{8C511E0D-35A2-BEEE-DBB6-8318592B4FF5}"/>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239" name="Picture 238">
              <a:extLst>
                <a:ext uri="{FF2B5EF4-FFF2-40B4-BE49-F238E27FC236}">
                  <a16:creationId xmlns:a16="http://schemas.microsoft.com/office/drawing/2014/main" id="{2BF55D24-F6C6-EB87-12F3-DA094BCCA0D4}"/>
                </a:ext>
              </a:extLst>
            </p:cNvPr>
            <p:cNvPicPr>
              <a:picLocks noChangeAspect="1"/>
            </p:cNvPicPr>
            <p:nvPr/>
          </p:nvPicPr>
          <p:blipFill>
            <a:blip r:embed="rId10"/>
            <a:stretch>
              <a:fillRect/>
            </a:stretch>
          </p:blipFill>
          <p:spPr>
            <a:xfrm>
              <a:off x="4295146" y="4380986"/>
              <a:ext cx="493910" cy="493910"/>
            </a:xfrm>
            <a:prstGeom prst="rect">
              <a:avLst/>
            </a:prstGeom>
          </p:spPr>
        </p:pic>
      </p:grpSp>
      <p:grpSp>
        <p:nvGrpSpPr>
          <p:cNvPr id="16" name="Group 15">
            <a:extLst>
              <a:ext uri="{FF2B5EF4-FFF2-40B4-BE49-F238E27FC236}">
                <a16:creationId xmlns:a16="http://schemas.microsoft.com/office/drawing/2014/main" id="{ADE1279B-124E-BAC3-6190-2D022D50B189}"/>
              </a:ext>
            </a:extLst>
          </p:cNvPr>
          <p:cNvGrpSpPr/>
          <p:nvPr/>
        </p:nvGrpSpPr>
        <p:grpSpPr>
          <a:xfrm>
            <a:off x="9344437" y="1801539"/>
            <a:ext cx="1721519" cy="1445474"/>
            <a:chOff x="9306157" y="1792624"/>
            <a:chExt cx="1721519" cy="1445474"/>
          </a:xfrm>
        </p:grpSpPr>
        <p:grpSp>
          <p:nvGrpSpPr>
            <p:cNvPr id="8" name="Group 7">
              <a:extLst>
                <a:ext uri="{FF2B5EF4-FFF2-40B4-BE49-F238E27FC236}">
                  <a16:creationId xmlns:a16="http://schemas.microsoft.com/office/drawing/2014/main" id="{D6567A18-A847-0E0F-2F83-20A41E758130}"/>
                </a:ext>
              </a:extLst>
            </p:cNvPr>
            <p:cNvGrpSpPr/>
            <p:nvPr/>
          </p:nvGrpSpPr>
          <p:grpSpPr>
            <a:xfrm>
              <a:off x="9306157" y="1792624"/>
              <a:ext cx="1721519" cy="1445474"/>
              <a:chOff x="2259337" y="2613012"/>
              <a:chExt cx="2019066" cy="1691958"/>
            </a:xfrm>
          </p:grpSpPr>
          <p:sp>
            <p:nvSpPr>
              <p:cNvPr id="10" name="TextBox 9">
                <a:extLst>
                  <a:ext uri="{FF2B5EF4-FFF2-40B4-BE49-F238E27FC236}">
                    <a16:creationId xmlns:a16="http://schemas.microsoft.com/office/drawing/2014/main" id="{7E776E05-F792-FD45-1AF2-4BFF1F29E396}"/>
                  </a:ext>
                </a:extLst>
              </p:cNvPr>
              <p:cNvSpPr txBox="1"/>
              <p:nvPr/>
            </p:nvSpPr>
            <p:spPr>
              <a:xfrm>
                <a:off x="2259337" y="3692530"/>
                <a:ext cx="2019066" cy="612440"/>
              </a:xfrm>
              <a:prstGeom prst="rect">
                <a:avLst/>
              </a:prstGeom>
              <a:noFill/>
            </p:spPr>
            <p:txBody>
              <a:bodyPr wrap="square">
                <a:spAutoFit/>
              </a:bodyPr>
              <a:lstStyle/>
              <a:p>
                <a:pPr algn="ctr"/>
                <a:r>
                  <a:rPr lang="en-US" sz="1400" b="1" dirty="0">
                    <a:solidFill>
                      <a:schemeClr val="bg2">
                        <a:lumMod val="75000"/>
                      </a:schemeClr>
                    </a:solidFill>
                  </a:rPr>
                  <a:t>David Cui</a:t>
                </a:r>
              </a:p>
              <a:p>
                <a:pPr algn="ctr"/>
                <a:r>
                  <a:rPr lang="en-GB" sz="1400" i="1" kern="0" dirty="0">
                    <a:solidFill>
                      <a:srgbClr val="0033A0"/>
                    </a:solidFill>
                    <a:latin typeface="Arial" panose="020B0604020202020204"/>
                    <a:cs typeface="Segoe UI" panose="020B0502040204020203" pitchFamily="34" charset="0"/>
                  </a:rPr>
                  <a:t>BO</a:t>
                </a:r>
                <a:endParaRPr lang="en-US" sz="1400" b="1" dirty="0"/>
              </a:p>
            </p:txBody>
          </p:sp>
          <p:grpSp>
            <p:nvGrpSpPr>
              <p:cNvPr id="11" name="Group 10">
                <a:extLst>
                  <a:ext uri="{FF2B5EF4-FFF2-40B4-BE49-F238E27FC236}">
                    <a16:creationId xmlns:a16="http://schemas.microsoft.com/office/drawing/2014/main" id="{6B4C9682-D481-283A-E1ED-6196A9E48671}"/>
                  </a:ext>
                </a:extLst>
              </p:cNvPr>
              <p:cNvGrpSpPr/>
              <p:nvPr/>
            </p:nvGrpSpPr>
            <p:grpSpPr>
              <a:xfrm>
                <a:off x="2929225" y="2613012"/>
                <a:ext cx="990350" cy="990350"/>
                <a:chOff x="407688" y="2341478"/>
                <a:chExt cx="817971" cy="817972"/>
              </a:xfrm>
            </p:grpSpPr>
            <p:grpSp>
              <p:nvGrpSpPr>
                <p:cNvPr id="12" name="Group 11">
                  <a:extLst>
                    <a:ext uri="{FF2B5EF4-FFF2-40B4-BE49-F238E27FC236}">
                      <a16:creationId xmlns:a16="http://schemas.microsoft.com/office/drawing/2014/main" id="{A4E2A05C-D840-4FCA-DF61-F9292F6915E5}"/>
                    </a:ext>
                  </a:extLst>
                </p:cNvPr>
                <p:cNvGrpSpPr/>
                <p:nvPr/>
              </p:nvGrpSpPr>
              <p:grpSpPr>
                <a:xfrm rot="10800000">
                  <a:off x="407688" y="2341478"/>
                  <a:ext cx="817971" cy="817972"/>
                  <a:chOff x="384048" y="1052286"/>
                  <a:chExt cx="928915" cy="928915"/>
                </a:xfrm>
              </p:grpSpPr>
              <p:sp>
                <p:nvSpPr>
                  <p:cNvPr id="14" name="Oval 13">
                    <a:extLst>
                      <a:ext uri="{FF2B5EF4-FFF2-40B4-BE49-F238E27FC236}">
                        <a16:creationId xmlns:a16="http://schemas.microsoft.com/office/drawing/2014/main" id="{F135D39A-9D16-0EB0-E25A-A996F552A469}"/>
                      </a:ext>
                    </a:extLst>
                  </p:cNvPr>
                  <p:cNvSpPr/>
                  <p:nvPr/>
                </p:nvSpPr>
                <p:spPr>
                  <a:xfrm>
                    <a:off x="384048" y="1052286"/>
                    <a:ext cx="928914" cy="928914"/>
                  </a:xfrm>
                  <a:prstGeom prst="ellipse">
                    <a:avLst/>
                  </a:prstGeom>
                  <a:solidFill>
                    <a:schemeClr val="bg1"/>
                  </a:solidFill>
                  <a:ln w="3175">
                    <a:solidFill>
                      <a:schemeClr val="bg1">
                        <a:lumMod val="85000"/>
                      </a:schemeClr>
                    </a:solidFill>
                  </a:ln>
                  <a:effectLst>
                    <a:innerShdw blurRad="63500" dist="50800" dir="16200000">
                      <a:prstClr val="black">
                        <a:alpha val="2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5" name="Arc 14">
                    <a:extLst>
                      <a:ext uri="{FF2B5EF4-FFF2-40B4-BE49-F238E27FC236}">
                        <a16:creationId xmlns:a16="http://schemas.microsoft.com/office/drawing/2014/main" id="{6754EBE5-7228-0F87-B27A-1E2D7A171539}"/>
                      </a:ext>
                    </a:extLst>
                  </p:cNvPr>
                  <p:cNvSpPr/>
                  <p:nvPr/>
                </p:nvSpPr>
                <p:spPr>
                  <a:xfrm>
                    <a:off x="384049" y="1052287"/>
                    <a:ext cx="928914" cy="928914"/>
                  </a:xfrm>
                  <a:prstGeom prst="arc">
                    <a:avLst>
                      <a:gd name="adj1" fmla="val 16392262"/>
                      <a:gd name="adj2" fmla="val 5169137"/>
                    </a:avLst>
                  </a:prstGeom>
                  <a:ln w="57150" cap="rnd">
                    <a:gradFill>
                      <a:gsLst>
                        <a:gs pos="0">
                          <a:srgbClr val="00B0F0"/>
                        </a:gs>
                        <a:gs pos="100000">
                          <a:schemeClr val="accent4">
                            <a:lumMod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sp>
              <p:nvSpPr>
                <p:cNvPr id="13" name="Arc 12">
                  <a:extLst>
                    <a:ext uri="{FF2B5EF4-FFF2-40B4-BE49-F238E27FC236}">
                      <a16:creationId xmlns:a16="http://schemas.microsoft.com/office/drawing/2014/main" id="{BDCC1BAC-9B3F-184E-15E1-6AD63399600D}"/>
                    </a:ext>
                  </a:extLst>
                </p:cNvPr>
                <p:cNvSpPr/>
                <p:nvPr/>
              </p:nvSpPr>
              <p:spPr>
                <a:xfrm rot="9900000">
                  <a:off x="489983" y="2408593"/>
                  <a:ext cx="674405" cy="674405"/>
                </a:xfrm>
                <a:prstGeom prst="arc">
                  <a:avLst>
                    <a:gd name="adj1" fmla="val 6733845"/>
                    <a:gd name="adj2" fmla="val 15419948"/>
                  </a:avLst>
                </a:prstGeom>
                <a:ln w="57150" cap="rnd">
                  <a:gradFill>
                    <a:gsLst>
                      <a:gs pos="0">
                        <a:schemeClr val="bg1">
                          <a:lumMod val="75000"/>
                        </a:scheme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grpSp>
        </p:grpSp>
        <p:pic>
          <p:nvPicPr>
            <p:cNvPr id="6" name="Picture 5">
              <a:extLst>
                <a:ext uri="{FF2B5EF4-FFF2-40B4-BE49-F238E27FC236}">
                  <a16:creationId xmlns:a16="http://schemas.microsoft.com/office/drawing/2014/main" id="{9D2A4BEF-AE6C-5F61-3758-9BB7DD56F9A0}"/>
                </a:ext>
              </a:extLst>
            </p:cNvPr>
            <p:cNvPicPr>
              <a:picLocks noChangeAspect="1"/>
            </p:cNvPicPr>
            <p:nvPr/>
          </p:nvPicPr>
          <p:blipFill>
            <a:blip r:embed="rId11"/>
            <a:stretch>
              <a:fillRect/>
            </a:stretch>
          </p:blipFill>
          <p:spPr>
            <a:xfrm>
              <a:off x="10020974" y="1971458"/>
              <a:ext cx="458545" cy="458545"/>
            </a:xfrm>
            <a:prstGeom prst="rect">
              <a:avLst/>
            </a:prstGeom>
          </p:spPr>
        </p:pic>
      </p:grpSp>
      <p:pic>
        <p:nvPicPr>
          <p:cNvPr id="5" name="Picture 4">
            <a:extLst>
              <a:ext uri="{FF2B5EF4-FFF2-40B4-BE49-F238E27FC236}">
                <a16:creationId xmlns:a16="http://schemas.microsoft.com/office/drawing/2014/main" id="{7F1A7278-16E9-FA6E-4510-46D27CBC7498}"/>
              </a:ext>
            </a:extLst>
          </p:cNvPr>
          <p:cNvPicPr>
            <a:picLocks noChangeAspect="1"/>
          </p:cNvPicPr>
          <p:nvPr/>
        </p:nvPicPr>
        <p:blipFill>
          <a:blip r:embed="rId12"/>
          <a:stretch>
            <a:fillRect/>
          </a:stretch>
        </p:blipFill>
        <p:spPr>
          <a:xfrm>
            <a:off x="3521647" y="2759008"/>
            <a:ext cx="198137" cy="198137"/>
          </a:xfrm>
          <a:prstGeom prst="rect">
            <a:avLst/>
          </a:prstGeom>
        </p:spPr>
      </p:pic>
      <p:pic>
        <p:nvPicPr>
          <p:cNvPr id="7" name="Picture 6">
            <a:extLst>
              <a:ext uri="{FF2B5EF4-FFF2-40B4-BE49-F238E27FC236}">
                <a16:creationId xmlns:a16="http://schemas.microsoft.com/office/drawing/2014/main" id="{41EE45CD-1B14-3240-6D8C-8E815B40742A}"/>
              </a:ext>
            </a:extLst>
          </p:cNvPr>
          <p:cNvPicPr>
            <a:picLocks noChangeAspect="1"/>
          </p:cNvPicPr>
          <p:nvPr/>
        </p:nvPicPr>
        <p:blipFill>
          <a:blip r:embed="rId12"/>
          <a:stretch>
            <a:fillRect/>
          </a:stretch>
        </p:blipFill>
        <p:spPr>
          <a:xfrm>
            <a:off x="6620352" y="2750023"/>
            <a:ext cx="198137" cy="198137"/>
          </a:xfrm>
          <a:prstGeom prst="rect">
            <a:avLst/>
          </a:prstGeom>
        </p:spPr>
      </p:pic>
      <p:pic>
        <p:nvPicPr>
          <p:cNvPr id="9" name="Picture 8">
            <a:extLst>
              <a:ext uri="{FF2B5EF4-FFF2-40B4-BE49-F238E27FC236}">
                <a16:creationId xmlns:a16="http://schemas.microsoft.com/office/drawing/2014/main" id="{751B70A2-6D01-665E-F1FE-7BDA30E41E88}"/>
              </a:ext>
            </a:extLst>
          </p:cNvPr>
          <p:cNvPicPr>
            <a:picLocks noChangeAspect="1"/>
          </p:cNvPicPr>
          <p:nvPr/>
        </p:nvPicPr>
        <p:blipFill>
          <a:blip r:embed="rId12"/>
          <a:stretch>
            <a:fillRect/>
          </a:stretch>
        </p:blipFill>
        <p:spPr>
          <a:xfrm>
            <a:off x="9570954" y="2787266"/>
            <a:ext cx="198137" cy="198137"/>
          </a:xfrm>
          <a:prstGeom prst="rect">
            <a:avLst/>
          </a:prstGeom>
        </p:spPr>
      </p:pic>
    </p:spTree>
    <p:extLst>
      <p:ext uri="{BB962C8B-B14F-4D97-AF65-F5344CB8AC3E}">
        <p14:creationId xmlns:p14="http://schemas.microsoft.com/office/powerpoint/2010/main" val="2990918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558157-34C4-0D4E-8EF5-10555BDC7059}"/>
              </a:ext>
            </a:extLst>
          </p:cNvPr>
          <p:cNvSpPr>
            <a:spLocks noGrp="1"/>
          </p:cNvSpPr>
          <p:nvPr>
            <p:ph type="ftr" sz="quarter" idx="11"/>
          </p:nvPr>
        </p:nvSpPr>
        <p:spPr/>
        <p:txBody>
          <a:bodyPr/>
          <a:lstStyle/>
          <a:p>
            <a:r>
              <a:rPr lang="en-US"/>
              <a:t>© 2022 Cognizant</a:t>
            </a:r>
          </a:p>
        </p:txBody>
      </p:sp>
      <p:sp>
        <p:nvSpPr>
          <p:cNvPr id="9" name="Slide Number Placeholder 8">
            <a:extLst>
              <a:ext uri="{FF2B5EF4-FFF2-40B4-BE49-F238E27FC236}">
                <a16:creationId xmlns:a16="http://schemas.microsoft.com/office/drawing/2014/main" id="{65829ED1-EEE0-AB45-9141-7B0D36940696}"/>
              </a:ext>
            </a:extLst>
          </p:cNvPr>
          <p:cNvSpPr>
            <a:spLocks noGrp="1"/>
          </p:cNvSpPr>
          <p:nvPr>
            <p:ph type="sldNum" sz="quarter" idx="12"/>
          </p:nvPr>
        </p:nvSpPr>
        <p:spPr/>
        <p:txBody>
          <a:bodyPr/>
          <a:lstStyle/>
          <a:p>
            <a:fld id="{2EFEF571-C9B4-4D92-A7F7-315B894862A8}" type="slidenum">
              <a:rPr lang="en-US" dirty="0" smtClean="0"/>
              <a:pPr/>
              <a:t>4</a:t>
            </a:fld>
            <a:endParaRPr lang="en-US"/>
          </a:p>
        </p:txBody>
      </p:sp>
      <p:sp>
        <p:nvSpPr>
          <p:cNvPr id="84" name="Rounded Rectangle 83">
            <a:extLst>
              <a:ext uri="{FF2B5EF4-FFF2-40B4-BE49-F238E27FC236}">
                <a16:creationId xmlns:a16="http://schemas.microsoft.com/office/drawing/2014/main" id="{031E5D19-B56A-824A-AA5A-6BBCB9EB03D3}"/>
              </a:ext>
            </a:extLst>
          </p:cNvPr>
          <p:cNvSpPr/>
          <p:nvPr/>
        </p:nvSpPr>
        <p:spPr>
          <a:xfrm>
            <a:off x="3040018" y="2420144"/>
            <a:ext cx="4339289" cy="752929"/>
          </a:xfrm>
          <a:prstGeom prst="roundRect">
            <a:avLst>
              <a:gd name="adj" fmla="val 4035"/>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wrap="none" lIns="121900" tIns="60949" rIns="121900" bIns="60949" rtlCol="0" anchor="t">
            <a:spAutoFit/>
          </a:bodyPr>
          <a:lstStyle/>
          <a:p>
            <a:pPr marL="514350"/>
            <a:r>
              <a:rPr lang="en-US" altLang="zh-CN" sz="4000" dirty="0">
                <a:solidFill>
                  <a:schemeClr val="tx2"/>
                </a:solidFill>
              </a:rPr>
              <a:t>Project Summary</a:t>
            </a:r>
            <a:endParaRPr lang="en-US" sz="4000" dirty="0">
              <a:solidFill>
                <a:schemeClr val="tx2"/>
              </a:solidFill>
            </a:endParaRPr>
          </a:p>
        </p:txBody>
      </p:sp>
      <p:pic>
        <p:nvPicPr>
          <p:cNvPr id="4" name="Graphic 71">
            <a:extLst>
              <a:ext uri="{FF2B5EF4-FFF2-40B4-BE49-F238E27FC236}">
                <a16:creationId xmlns:a16="http://schemas.microsoft.com/office/drawing/2014/main" id="{AE06FEF4-6764-CBD0-F62E-7152AF92401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450257" y="2237238"/>
            <a:ext cx="1118742" cy="1118742"/>
          </a:xfrm>
          <a:prstGeom prst="rect">
            <a:avLst/>
          </a:prstGeom>
        </p:spPr>
      </p:pic>
    </p:spTree>
    <p:extLst>
      <p:ext uri="{BB962C8B-B14F-4D97-AF65-F5344CB8AC3E}">
        <p14:creationId xmlns:p14="http://schemas.microsoft.com/office/powerpoint/2010/main" val="3950224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78649" y="531376"/>
            <a:ext cx="11641608" cy="365125"/>
          </a:xfrm>
        </p:spPr>
        <p:txBody>
          <a:bodyPr vert="horz" lIns="91440" tIns="45720" rIns="91440" bIns="45720" rtlCol="0" anchor="b">
            <a:noAutofit/>
          </a:bodyPr>
          <a:lstStyle/>
          <a:p>
            <a:pPr marL="514350"/>
            <a:r>
              <a:rPr lang="en-US" altLang="zh-CN" sz="3600" dirty="0">
                <a:solidFill>
                  <a:schemeClr val="tx2"/>
                </a:solidFill>
              </a:rPr>
              <a:t>Project Summary</a:t>
            </a:r>
            <a:endParaRPr lang="en-US" sz="3600" dirty="0">
              <a:solidFill>
                <a:schemeClr val="tx2"/>
              </a:solidFill>
            </a:endParaRPr>
          </a:p>
        </p:txBody>
      </p:sp>
      <p:sp>
        <p:nvSpPr>
          <p:cNvPr id="4" name="Footer Placeholder 3">
            <a:extLst>
              <a:ext uri="{FF2B5EF4-FFF2-40B4-BE49-F238E27FC236}">
                <a16:creationId xmlns:a16="http://schemas.microsoft.com/office/drawing/2014/main" id="{D86E4B1B-97AA-9147-B0BD-ABC07BD9A31D}"/>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pPr>
            <a:r>
              <a:rPr lang="en-US" sz="1200" kern="1200">
                <a:solidFill>
                  <a:schemeClr val="tx1">
                    <a:tint val="75000"/>
                  </a:schemeClr>
                </a:solidFill>
                <a:latin typeface="+mn-lt"/>
                <a:ea typeface="+mn-ea"/>
                <a:cs typeface="+mn-cs"/>
              </a:rPr>
              <a:t>© 2022 Cognizant</a:t>
            </a:r>
          </a:p>
        </p:txBody>
      </p:sp>
      <p:sp>
        <p:nvSpPr>
          <p:cNvPr id="2" name="Slide Number Placeholder 1">
            <a:extLst>
              <a:ext uri="{FF2B5EF4-FFF2-40B4-BE49-F238E27FC236}">
                <a16:creationId xmlns:a16="http://schemas.microsoft.com/office/drawing/2014/main" id="{88D4CF34-9394-874A-AF73-6D9D124E8ED6}"/>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lgn="r">
              <a:spcAft>
                <a:spcPts val="600"/>
              </a:spcAft>
            </a:pPr>
            <a:fld id="{2EFEF571-C9B4-4D92-A7F7-315B894862A8}" type="slidenum">
              <a:rPr lang="en-US" sz="1200" smtClean="0">
                <a:solidFill>
                  <a:schemeClr val="tx1">
                    <a:tint val="75000"/>
                  </a:schemeClr>
                </a:solidFill>
              </a:rPr>
              <a:pPr algn="r">
                <a:spcAft>
                  <a:spcPts val="600"/>
                </a:spcAft>
              </a:pPr>
              <a:t>5</a:t>
            </a:fld>
            <a:endParaRPr lang="en-US" sz="1200">
              <a:solidFill>
                <a:schemeClr val="tx1">
                  <a:tint val="75000"/>
                </a:schemeClr>
              </a:solidFill>
            </a:endParaRPr>
          </a:p>
        </p:txBody>
      </p:sp>
      <p:sp>
        <p:nvSpPr>
          <p:cNvPr id="27" name="TextBox 26">
            <a:extLst>
              <a:ext uri="{FF2B5EF4-FFF2-40B4-BE49-F238E27FC236}">
                <a16:creationId xmlns:a16="http://schemas.microsoft.com/office/drawing/2014/main" id="{DC810038-450A-AD42-921F-1E13A083506F}"/>
              </a:ext>
            </a:extLst>
          </p:cNvPr>
          <p:cNvSpPr txBox="1"/>
          <p:nvPr/>
        </p:nvSpPr>
        <p:spPr>
          <a:xfrm>
            <a:off x="8604613" y="3069279"/>
            <a:ext cx="2909532" cy="656077"/>
          </a:xfrm>
          <a:prstGeom prst="rect">
            <a:avLst/>
          </a:prstGeom>
          <a:noFill/>
        </p:spPr>
        <p:txBody>
          <a:bodyPr wrap="square">
            <a:spAutoFit/>
          </a:bodyPr>
          <a:lstStyle/>
          <a:p>
            <a:pPr marL="0" algn="l" rtl="0" eaLnBrk="1" latinLnBrk="0" hangingPunct="1">
              <a:lnSpc>
                <a:spcPct val="120000"/>
              </a:lnSpc>
              <a:spcBef>
                <a:spcPts val="0"/>
              </a:spcBef>
              <a:spcAft>
                <a:spcPts val="600"/>
              </a:spcAft>
            </a:pPr>
            <a:br>
              <a:rPr lang="en-US" sz="1600" spc="-7">
                <a:latin typeface="Arial" panose="020B0604020202020204" pitchFamily="34" charset="0"/>
                <a:cs typeface="Arial" panose="020B0604020202020204" pitchFamily="34" charset="0"/>
              </a:rPr>
            </a:br>
            <a:endParaRPr lang="en-US" sz="1600" b="1" spc="-7">
              <a:solidFill>
                <a:schemeClr val="accent5"/>
              </a:solidFill>
              <a:latin typeface="Arial" panose="020B0604020202020204" pitchFamily="34" charset="0"/>
              <a:cs typeface="Arial" panose="020B0604020202020204" pitchFamily="34" charset="0"/>
            </a:endParaRPr>
          </a:p>
        </p:txBody>
      </p:sp>
      <p:pic>
        <p:nvPicPr>
          <p:cNvPr id="3" name="Picture 2" descr="Icon&#10;&#10;Description automatically generated">
            <a:extLst>
              <a:ext uri="{FF2B5EF4-FFF2-40B4-BE49-F238E27FC236}">
                <a16:creationId xmlns:a16="http://schemas.microsoft.com/office/drawing/2014/main" id="{2092FB2F-6AD9-82AE-AFAB-79DA50F7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5420" y="1539496"/>
            <a:ext cx="8354571" cy="3779007"/>
          </a:xfrm>
          <a:prstGeom prst="rect">
            <a:avLst/>
          </a:prstGeom>
        </p:spPr>
      </p:pic>
      <p:sp>
        <p:nvSpPr>
          <p:cNvPr id="9" name="TextBox 8">
            <a:extLst>
              <a:ext uri="{FF2B5EF4-FFF2-40B4-BE49-F238E27FC236}">
                <a16:creationId xmlns:a16="http://schemas.microsoft.com/office/drawing/2014/main" id="{C8E6B4B7-C6C3-9858-FADA-25214DBED3BB}"/>
              </a:ext>
            </a:extLst>
          </p:cNvPr>
          <p:cNvSpPr txBox="1"/>
          <p:nvPr/>
        </p:nvSpPr>
        <p:spPr>
          <a:xfrm>
            <a:off x="1213055" y="1835852"/>
            <a:ext cx="9362768" cy="2957861"/>
          </a:xfrm>
          <a:prstGeom prst="rect">
            <a:avLst/>
          </a:prstGeom>
          <a:noFill/>
        </p:spPr>
        <p:txBody>
          <a:bodyPr wrap="square">
            <a:spAutoFit/>
          </a:bodyPr>
          <a:lstStyle/>
          <a:p>
            <a:pPr algn="l">
              <a:lnSpc>
                <a:spcPct val="150000"/>
              </a:lnSpc>
            </a:pPr>
            <a:r>
              <a:rPr lang="en-US" b="1" i="0" dirty="0">
                <a:solidFill>
                  <a:srgbClr val="1F2328"/>
                </a:solidFill>
                <a:effectLst/>
                <a:latin typeface="-apple-system"/>
              </a:rPr>
              <a:t>This project is aiming to build a whole cloud based DevOps ETL process. Include below Parts:</a:t>
            </a:r>
          </a:p>
          <a:p>
            <a:pPr algn="l">
              <a:lnSpc>
                <a:spcPct val="150000"/>
              </a:lnSpc>
            </a:pPr>
            <a:endParaRPr lang="en-US" b="1" i="0" dirty="0">
              <a:solidFill>
                <a:srgbClr val="1F2328"/>
              </a:solidFill>
              <a:effectLst/>
              <a:latin typeface="-apple-system"/>
            </a:endParaRPr>
          </a:p>
          <a:p>
            <a:pPr algn="l">
              <a:lnSpc>
                <a:spcPct val="150000"/>
              </a:lnSpc>
              <a:buFont typeface="+mj-lt"/>
              <a:buAutoNum type="arabicPeriod"/>
            </a:pPr>
            <a:r>
              <a:rPr lang="en-US" b="1" i="0" dirty="0">
                <a:solidFill>
                  <a:srgbClr val="1F2328"/>
                </a:solidFill>
                <a:effectLst/>
                <a:latin typeface="-apple-system"/>
              </a:rPr>
              <a:t>Cloud Infrastructure</a:t>
            </a:r>
          </a:p>
          <a:p>
            <a:pPr algn="l">
              <a:lnSpc>
                <a:spcPct val="150000"/>
              </a:lnSpc>
              <a:buFont typeface="+mj-lt"/>
              <a:buAutoNum type="arabicPeriod"/>
            </a:pPr>
            <a:r>
              <a:rPr lang="en-US" b="1" i="0" dirty="0">
                <a:solidFill>
                  <a:srgbClr val="1F2328"/>
                </a:solidFill>
                <a:effectLst/>
                <a:latin typeface="-apple-system"/>
              </a:rPr>
              <a:t>Airflow framework</a:t>
            </a:r>
          </a:p>
          <a:p>
            <a:pPr algn="l">
              <a:lnSpc>
                <a:spcPct val="150000"/>
              </a:lnSpc>
              <a:buFont typeface="+mj-lt"/>
              <a:buAutoNum type="arabicPeriod"/>
            </a:pPr>
            <a:r>
              <a:rPr lang="en-US" b="1" i="0" dirty="0">
                <a:solidFill>
                  <a:srgbClr val="1F2328"/>
                </a:solidFill>
                <a:effectLst/>
                <a:latin typeface="-apple-system"/>
              </a:rPr>
              <a:t>Jenkins </a:t>
            </a:r>
            <a:r>
              <a:rPr lang="en-US" b="1" i="0" dirty="0" err="1">
                <a:solidFill>
                  <a:srgbClr val="1F2328"/>
                </a:solidFill>
                <a:effectLst/>
                <a:latin typeface="-apple-system"/>
              </a:rPr>
              <a:t>Devops</a:t>
            </a:r>
            <a:r>
              <a:rPr lang="en-US" b="1" i="0" dirty="0">
                <a:solidFill>
                  <a:srgbClr val="1F2328"/>
                </a:solidFill>
                <a:effectLst/>
                <a:latin typeface="-apple-system"/>
              </a:rPr>
              <a:t> Pipeline</a:t>
            </a:r>
          </a:p>
          <a:p>
            <a:pPr algn="l">
              <a:lnSpc>
                <a:spcPct val="150000"/>
              </a:lnSpc>
              <a:buFont typeface="+mj-lt"/>
              <a:buAutoNum type="arabicPeriod"/>
            </a:pPr>
            <a:r>
              <a:rPr lang="en-US" b="1" i="0" dirty="0">
                <a:solidFill>
                  <a:srgbClr val="1F2328"/>
                </a:solidFill>
                <a:effectLst/>
                <a:latin typeface="-apple-system"/>
              </a:rPr>
              <a:t>Glue ETL Common Solution</a:t>
            </a:r>
          </a:p>
          <a:p>
            <a:pPr algn="l">
              <a:lnSpc>
                <a:spcPct val="150000"/>
              </a:lnSpc>
              <a:buFont typeface="+mj-lt"/>
              <a:buAutoNum type="arabicPeriod"/>
            </a:pPr>
            <a:r>
              <a:rPr lang="en-US" b="1" i="0" dirty="0">
                <a:solidFill>
                  <a:srgbClr val="1F2328"/>
                </a:solidFill>
                <a:effectLst/>
                <a:latin typeface="-apple-system"/>
              </a:rPr>
              <a:t>Multi-account architecture</a:t>
            </a:r>
          </a:p>
        </p:txBody>
      </p:sp>
    </p:spTree>
    <p:extLst>
      <p:ext uri="{BB962C8B-B14F-4D97-AF65-F5344CB8AC3E}">
        <p14:creationId xmlns:p14="http://schemas.microsoft.com/office/powerpoint/2010/main" val="3103670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558157-34C4-0D4E-8EF5-10555BDC7059}"/>
              </a:ext>
            </a:extLst>
          </p:cNvPr>
          <p:cNvSpPr>
            <a:spLocks noGrp="1"/>
          </p:cNvSpPr>
          <p:nvPr>
            <p:ph type="ftr" sz="quarter" idx="11"/>
          </p:nvPr>
        </p:nvSpPr>
        <p:spPr/>
        <p:txBody>
          <a:bodyPr/>
          <a:lstStyle/>
          <a:p>
            <a:r>
              <a:rPr lang="en-US"/>
              <a:t>© 2022 Cognizant</a:t>
            </a:r>
          </a:p>
        </p:txBody>
      </p:sp>
      <p:sp>
        <p:nvSpPr>
          <p:cNvPr id="9" name="Slide Number Placeholder 8">
            <a:extLst>
              <a:ext uri="{FF2B5EF4-FFF2-40B4-BE49-F238E27FC236}">
                <a16:creationId xmlns:a16="http://schemas.microsoft.com/office/drawing/2014/main" id="{65829ED1-EEE0-AB45-9141-7B0D36940696}"/>
              </a:ext>
            </a:extLst>
          </p:cNvPr>
          <p:cNvSpPr>
            <a:spLocks noGrp="1"/>
          </p:cNvSpPr>
          <p:nvPr>
            <p:ph type="sldNum" sz="quarter" idx="12"/>
          </p:nvPr>
        </p:nvSpPr>
        <p:spPr/>
        <p:txBody>
          <a:bodyPr/>
          <a:lstStyle/>
          <a:p>
            <a:fld id="{2EFEF571-C9B4-4D92-A7F7-315B894862A8}" type="slidenum">
              <a:rPr lang="en-US" dirty="0" smtClean="0"/>
              <a:pPr/>
              <a:t>6</a:t>
            </a:fld>
            <a:endParaRPr lang="en-US"/>
          </a:p>
        </p:txBody>
      </p:sp>
      <p:sp>
        <p:nvSpPr>
          <p:cNvPr id="84" name="Rounded Rectangle 83">
            <a:extLst>
              <a:ext uri="{FF2B5EF4-FFF2-40B4-BE49-F238E27FC236}">
                <a16:creationId xmlns:a16="http://schemas.microsoft.com/office/drawing/2014/main" id="{031E5D19-B56A-824A-AA5A-6BBCB9EB03D3}"/>
              </a:ext>
            </a:extLst>
          </p:cNvPr>
          <p:cNvSpPr/>
          <p:nvPr/>
        </p:nvSpPr>
        <p:spPr>
          <a:xfrm>
            <a:off x="3040018" y="2420144"/>
            <a:ext cx="4083513" cy="752929"/>
          </a:xfrm>
          <a:prstGeom prst="roundRect">
            <a:avLst>
              <a:gd name="adj" fmla="val 4035"/>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wrap="none" lIns="121900" tIns="60949" rIns="121900" bIns="60949" rtlCol="0" anchor="t">
            <a:spAutoFit/>
          </a:bodyPr>
          <a:lstStyle/>
          <a:p>
            <a:pPr marL="514350"/>
            <a:r>
              <a:rPr lang="en-US" altLang="zh-CN" sz="4000" dirty="0">
                <a:solidFill>
                  <a:schemeClr val="tx2"/>
                </a:solidFill>
              </a:rPr>
              <a:t>Project  Mission</a:t>
            </a:r>
            <a:endParaRPr lang="en-US" sz="4000" dirty="0">
              <a:solidFill>
                <a:schemeClr val="tx2"/>
              </a:solidFill>
            </a:endParaRPr>
          </a:p>
        </p:txBody>
      </p:sp>
      <p:pic>
        <p:nvPicPr>
          <p:cNvPr id="4" name="Graphic 71">
            <a:extLst>
              <a:ext uri="{FF2B5EF4-FFF2-40B4-BE49-F238E27FC236}">
                <a16:creationId xmlns:a16="http://schemas.microsoft.com/office/drawing/2014/main" id="{AE06FEF4-6764-CBD0-F62E-7152AF92401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450257" y="2237238"/>
            <a:ext cx="1118742" cy="1118742"/>
          </a:xfrm>
          <a:prstGeom prst="rect">
            <a:avLst/>
          </a:prstGeom>
        </p:spPr>
      </p:pic>
    </p:spTree>
    <p:extLst>
      <p:ext uri="{BB962C8B-B14F-4D97-AF65-F5344CB8AC3E}">
        <p14:creationId xmlns:p14="http://schemas.microsoft.com/office/powerpoint/2010/main" val="3473676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1227F12-5C5A-4099-BD9B-BB9036A24F25}"/>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8" name="Object 7" hidden="1">
                        <a:extLst>
                          <a:ext uri="{FF2B5EF4-FFF2-40B4-BE49-F238E27FC236}">
                            <a16:creationId xmlns:a16="http://schemas.microsoft.com/office/drawing/2014/main" id="{41227F12-5C5A-4099-BD9B-BB9036A24F25}"/>
                          </a:ext>
                        </a:extLst>
                      </p:cNvPr>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88" name="object 2">
            <a:extLst>
              <a:ext uri="{FF2B5EF4-FFF2-40B4-BE49-F238E27FC236}">
                <a16:creationId xmlns:a16="http://schemas.microsoft.com/office/drawing/2014/main" id="{14932B27-82E9-3F4A-83BD-5B3CD7FE56C2}"/>
              </a:ext>
            </a:extLst>
          </p:cNvPr>
          <p:cNvSpPr txBox="1"/>
          <p:nvPr/>
        </p:nvSpPr>
        <p:spPr>
          <a:xfrm>
            <a:off x="557457" y="2991378"/>
            <a:ext cx="9963651" cy="240903"/>
          </a:xfrm>
          <a:prstGeom prst="rect">
            <a:avLst/>
          </a:prstGeom>
        </p:spPr>
        <p:txBody>
          <a:bodyPr vert="horz" wrap="square" lIns="0" tIns="25213" rIns="0" bIns="0" rtlCol="0">
            <a:spAutoFit/>
          </a:bodyPr>
          <a:lstStyle/>
          <a:p>
            <a:pPr marL="8825" defTabSz="457189">
              <a:spcBef>
                <a:spcPts val="199"/>
              </a:spcBef>
              <a:defRPr/>
            </a:pPr>
            <a:r>
              <a:rPr lang="zh-CN" altLang="en-US" sz="1400" b="1" spc="7" dirty="0">
                <a:solidFill>
                  <a:schemeClr val="bg1"/>
                </a:solidFill>
                <a:latin typeface="Arial" panose="020B0604020202020204" pitchFamily="34" charset="0"/>
                <a:cs typeface="Arial" panose="020B0604020202020204" pitchFamily="34" charset="0"/>
              </a:rPr>
              <a:t>项目愿景：</a:t>
            </a:r>
          </a:p>
        </p:txBody>
      </p:sp>
      <p:sp>
        <p:nvSpPr>
          <p:cNvPr id="89" name="object 3">
            <a:extLst>
              <a:ext uri="{FF2B5EF4-FFF2-40B4-BE49-F238E27FC236}">
                <a16:creationId xmlns:a16="http://schemas.microsoft.com/office/drawing/2014/main" id="{97A5C0BE-BAF3-A843-9AE8-BB93A6465376}"/>
              </a:ext>
            </a:extLst>
          </p:cNvPr>
          <p:cNvSpPr txBox="1"/>
          <p:nvPr/>
        </p:nvSpPr>
        <p:spPr>
          <a:xfrm>
            <a:off x="557457" y="1529194"/>
            <a:ext cx="9556027" cy="1215529"/>
          </a:xfrm>
          <a:prstGeom prst="rect">
            <a:avLst/>
          </a:prstGeom>
        </p:spPr>
        <p:txBody>
          <a:bodyPr vert="horz" wrap="square" lIns="0" tIns="25213" rIns="0" bIns="0" rtlCol="0">
            <a:spAutoFit/>
          </a:bodyPr>
          <a:lstStyle/>
          <a:p>
            <a:pPr marL="8825" marR="0" lvl="0" indent="0" algn="l" defTabSz="457189" rtl="0" eaLnBrk="1" fontAlgn="auto" latinLnBrk="0" hangingPunct="1">
              <a:lnSpc>
                <a:spcPct val="100000"/>
              </a:lnSpc>
              <a:spcBef>
                <a:spcPts val="199"/>
              </a:spcBef>
              <a:spcAft>
                <a:spcPts val="0"/>
              </a:spcAft>
              <a:buClrTx/>
              <a:buSzTx/>
              <a:buFontTx/>
              <a:buNone/>
              <a:tabLst/>
              <a:defRPr/>
            </a:pP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项目建立初心：</a:t>
            </a:r>
            <a:endParaRPr kumimoji="0" lang="en-US" altLang="zh-CN"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a:p>
            <a:pPr marL="8825" marR="0" lvl="0" indent="0" algn="l" defTabSz="457189" rtl="0" eaLnBrk="1" fontAlgn="auto" latinLnBrk="0" hangingPunct="1">
              <a:lnSpc>
                <a:spcPct val="100000"/>
              </a:lnSpc>
              <a:spcBef>
                <a:spcPts val="199"/>
              </a:spcBef>
              <a:spcAft>
                <a:spcPts val="0"/>
              </a:spcAft>
              <a:buClrTx/>
              <a:buSzTx/>
              <a:buFontTx/>
              <a:buNone/>
              <a:tabLst/>
              <a:defRPr/>
            </a:pPr>
            <a:r>
              <a:rPr lang="zh-CN" altLang="en-US" sz="1400" dirty="0">
                <a:solidFill>
                  <a:schemeClr val="bg1"/>
                </a:solidFill>
              </a:rPr>
              <a:t>在面临</a:t>
            </a:r>
            <a:r>
              <a:rPr lang="en-US" altLang="zh-CN" sz="1400" dirty="0" err="1">
                <a:solidFill>
                  <a:schemeClr val="bg1"/>
                </a:solidFill>
              </a:rPr>
              <a:t>ChatGPT</a:t>
            </a:r>
            <a:r>
              <a:rPr lang="en-US" altLang="zh-CN" sz="1400" dirty="0">
                <a:solidFill>
                  <a:schemeClr val="bg1"/>
                </a:solidFill>
              </a:rPr>
              <a:t> 4.0</a:t>
            </a:r>
            <a:r>
              <a:rPr lang="zh-CN" altLang="en-US" sz="1400" dirty="0">
                <a:solidFill>
                  <a:schemeClr val="bg1"/>
                </a:solidFill>
              </a:rPr>
              <a:t>的发展</a:t>
            </a:r>
            <a:r>
              <a:rPr lang="en-US" altLang="zh-CN" sz="1400" dirty="0">
                <a:solidFill>
                  <a:schemeClr val="bg1"/>
                </a:solidFill>
              </a:rPr>
              <a:t>, IT</a:t>
            </a:r>
            <a:r>
              <a:rPr lang="zh-CN" altLang="en-US" sz="1400" dirty="0">
                <a:solidFill>
                  <a:schemeClr val="bg1"/>
                </a:solidFill>
              </a:rPr>
              <a:t>行业竞争激烈 </a:t>
            </a:r>
            <a:r>
              <a:rPr lang="en-US" altLang="zh-CN" sz="1400" dirty="0">
                <a:solidFill>
                  <a:schemeClr val="bg1"/>
                </a:solidFill>
              </a:rPr>
              <a:t>,</a:t>
            </a:r>
            <a:r>
              <a:rPr lang="zh-CN" altLang="en-US" sz="1400" dirty="0">
                <a:solidFill>
                  <a:schemeClr val="bg1"/>
                </a:solidFill>
              </a:rPr>
              <a:t>且学习成本较高的环境下，提供给团队一个长期可持续学习的平台。该平台基于个人职业发展需求，站在数据领域前沿技术的全面视角， 通过实战的方式提升团队整体的软硬技能，发现人才挖掘潜力，培养敏捷思维，形成自驱型组织</a:t>
            </a:r>
            <a:r>
              <a:rPr lang="zh-CN" altLang="en-US" sz="1600" dirty="0">
                <a:solidFill>
                  <a:schemeClr val="bg1"/>
                </a:solidFill>
              </a:rPr>
              <a:t>。</a:t>
            </a:r>
            <a:r>
              <a:rPr lang="zh-CN" altLang="en-US" sz="1400" dirty="0">
                <a:solidFill>
                  <a:schemeClr val="bg1"/>
                </a:solidFill>
              </a:rPr>
              <a:t>模拟解决真实项目难题，在提高个人能力同时公司创造更大价值。</a:t>
            </a:r>
          </a:p>
          <a:p>
            <a:pPr marL="8825" marR="0" lvl="0" indent="0" algn="l" defTabSz="457189" rtl="0" eaLnBrk="1" fontAlgn="auto" latinLnBrk="0" hangingPunct="1">
              <a:lnSpc>
                <a:spcPct val="100000"/>
              </a:lnSpc>
              <a:spcBef>
                <a:spcPts val="199"/>
              </a:spcBef>
              <a:spcAft>
                <a:spcPts val="0"/>
              </a:spcAft>
              <a:buClrTx/>
              <a:buSzTx/>
              <a:buFontTx/>
              <a:buNone/>
              <a:tabLst/>
              <a:defRPr/>
            </a:pPr>
            <a:endParaRPr lang="en-US" altLang="zh-CN" sz="1600" dirty="0">
              <a:solidFill>
                <a:schemeClr val="bg1"/>
              </a:solidFill>
            </a:endParaRPr>
          </a:p>
        </p:txBody>
      </p:sp>
      <p:sp>
        <p:nvSpPr>
          <p:cNvPr id="214" name="Title 7">
            <a:extLst>
              <a:ext uri="{FF2B5EF4-FFF2-40B4-BE49-F238E27FC236}">
                <a16:creationId xmlns:a16="http://schemas.microsoft.com/office/drawing/2014/main" id="{00BC32CA-050D-6D4C-AFEF-C47083719F33}"/>
              </a:ext>
            </a:extLst>
          </p:cNvPr>
          <p:cNvSpPr txBox="1">
            <a:spLocks/>
          </p:cNvSpPr>
          <p:nvPr/>
        </p:nvSpPr>
        <p:spPr>
          <a:xfrm>
            <a:off x="512064" y="502920"/>
            <a:ext cx="11173968" cy="521207"/>
          </a:xfrm>
          <a:prstGeom prst="rect">
            <a:avLst/>
          </a:prstGeom>
        </p:spPr>
        <p:txBody>
          <a:bodyPr lIns="0"/>
          <a:lstStyle>
            <a:lvl1pPr algn="l" defTabSz="1219140" rtl="0" eaLnBrk="1" latinLnBrk="0" hangingPunct="1">
              <a:lnSpc>
                <a:spcPct val="90000"/>
              </a:lnSpc>
              <a:spcBef>
                <a:spcPct val="0"/>
              </a:spcBef>
              <a:buNone/>
              <a:defRPr sz="3733" b="0" i="0" kern="1200">
                <a:solidFill>
                  <a:schemeClr val="accent1"/>
                </a:solidFill>
                <a:latin typeface="Cognizant Sans Light" panose="02010503030202020204" pitchFamily="2" charset="77"/>
                <a:ea typeface="+mj-ea"/>
                <a:cs typeface="Arial" panose="020B0604020202020204" pitchFamily="34" charset="0"/>
              </a:defRPr>
            </a:lvl1pPr>
          </a:lstStyle>
          <a:p>
            <a:pPr marL="0" marR="0" lvl="0" indent="0" algn="l" defTabSz="1219140"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0" normalizeH="0" baseline="0" noProof="0">
              <a:ln>
                <a:noFill/>
              </a:ln>
              <a:solidFill>
                <a:schemeClr val="bg1"/>
              </a:solidFill>
              <a:effectLst/>
              <a:uLnTx/>
              <a:uFillTx/>
              <a:latin typeface="Cognizant Sans Light" panose="02010503030202020204" pitchFamily="2" charset="77"/>
              <a:ea typeface="+mj-ea"/>
              <a:cs typeface="Arial" panose="020B0604020202020204" pitchFamily="34" charset="0"/>
            </a:endParaRPr>
          </a:p>
        </p:txBody>
      </p:sp>
      <p:sp>
        <p:nvSpPr>
          <p:cNvPr id="19" name="Footer Placeholder 18">
            <a:extLst>
              <a:ext uri="{FF2B5EF4-FFF2-40B4-BE49-F238E27FC236}">
                <a16:creationId xmlns:a16="http://schemas.microsoft.com/office/drawing/2014/main" id="{BA436D4C-73B5-1046-8ABA-878CDA03DF92}"/>
              </a:ext>
            </a:extLst>
          </p:cNvPr>
          <p:cNvSpPr>
            <a:spLocks noGrp="1"/>
          </p:cNvSpPr>
          <p:nvPr>
            <p:ph type="ftr" sz="quarter" idx="11"/>
          </p:nvPr>
        </p:nvSpPr>
        <p:spPr/>
        <p:txBody>
          <a:bodyPr/>
          <a:lstStyle/>
          <a:p>
            <a:r>
              <a:rPr lang="en-US">
                <a:solidFill>
                  <a:schemeClr val="bg1"/>
                </a:solidFill>
              </a:rPr>
              <a:t>© 2022 Cognizant</a:t>
            </a:r>
          </a:p>
        </p:txBody>
      </p:sp>
      <p:sp>
        <p:nvSpPr>
          <p:cNvPr id="18" name="Slide Number Placeholder 17">
            <a:extLst>
              <a:ext uri="{FF2B5EF4-FFF2-40B4-BE49-F238E27FC236}">
                <a16:creationId xmlns:a16="http://schemas.microsoft.com/office/drawing/2014/main" id="{5FF812D1-5300-BE4C-8377-6391EA7F2A63}"/>
              </a:ext>
            </a:extLst>
          </p:cNvPr>
          <p:cNvSpPr>
            <a:spLocks noGrp="1"/>
          </p:cNvSpPr>
          <p:nvPr>
            <p:ph type="sldNum" sz="quarter" idx="12"/>
          </p:nvPr>
        </p:nvSpPr>
        <p:spPr/>
        <p:txBody>
          <a:bodyPr/>
          <a:lstStyle/>
          <a:p>
            <a:fld id="{C53E075B-3175-45CF-B3C7-FEDF3F5961E3}" type="slidenum">
              <a:rPr lang="en-US" smtClean="0">
                <a:solidFill>
                  <a:schemeClr val="bg1"/>
                </a:solidFill>
              </a:rPr>
              <a:pPr/>
              <a:t>7</a:t>
            </a:fld>
            <a:endParaRPr lang="en-US">
              <a:solidFill>
                <a:schemeClr val="bg1"/>
              </a:solidFill>
            </a:endParaRPr>
          </a:p>
        </p:txBody>
      </p:sp>
      <p:sp>
        <p:nvSpPr>
          <p:cNvPr id="4" name="Title 3">
            <a:extLst>
              <a:ext uri="{FF2B5EF4-FFF2-40B4-BE49-F238E27FC236}">
                <a16:creationId xmlns:a16="http://schemas.microsoft.com/office/drawing/2014/main" id="{1F85BBB9-CE6A-B84C-8B1A-ADB32905E980}"/>
              </a:ext>
            </a:extLst>
          </p:cNvPr>
          <p:cNvSpPr>
            <a:spLocks noGrp="1"/>
          </p:cNvSpPr>
          <p:nvPr>
            <p:ph type="title"/>
          </p:nvPr>
        </p:nvSpPr>
        <p:spPr>
          <a:xfrm>
            <a:off x="388373" y="436648"/>
            <a:ext cx="10808209" cy="307777"/>
          </a:xfrm>
        </p:spPr>
        <p:txBody>
          <a:bodyPr/>
          <a:lstStyle/>
          <a:p>
            <a:r>
              <a:rPr lang="en-US" sz="3600" dirty="0">
                <a:solidFill>
                  <a:schemeClr val="bg1"/>
                </a:solidFill>
              </a:rPr>
              <a:t> Project  Mission</a:t>
            </a:r>
          </a:p>
        </p:txBody>
      </p:sp>
      <p:cxnSp>
        <p:nvCxnSpPr>
          <p:cNvPr id="35" name="Straight Connector 34">
            <a:extLst>
              <a:ext uri="{FF2B5EF4-FFF2-40B4-BE49-F238E27FC236}">
                <a16:creationId xmlns:a16="http://schemas.microsoft.com/office/drawing/2014/main" id="{B1881C45-C4AF-BC40-A57C-8869AF73B3E2}"/>
              </a:ext>
            </a:extLst>
          </p:cNvPr>
          <p:cNvCxnSpPr>
            <a:cxnSpLocks/>
          </p:cNvCxnSpPr>
          <p:nvPr/>
        </p:nvCxnSpPr>
        <p:spPr>
          <a:xfrm>
            <a:off x="529692" y="1366984"/>
            <a:ext cx="11104851" cy="0"/>
          </a:xfrm>
          <a:prstGeom prst="line">
            <a:avLst/>
          </a:prstGeom>
          <a:ln w="19050">
            <a:gradFill flip="none" rotWithShape="1">
              <a:gsLst>
                <a:gs pos="0">
                  <a:schemeClr val="accent6"/>
                </a:gs>
                <a:gs pos="27000">
                  <a:schemeClr val="accent3"/>
                </a:gs>
                <a:gs pos="100000">
                  <a:schemeClr val="bg2"/>
                </a:gs>
                <a:gs pos="6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175A5-4A54-B248-9072-997B6FC45668}"/>
              </a:ext>
            </a:extLst>
          </p:cNvPr>
          <p:cNvCxnSpPr>
            <a:cxnSpLocks/>
          </p:cNvCxnSpPr>
          <p:nvPr/>
        </p:nvCxnSpPr>
        <p:spPr>
          <a:xfrm>
            <a:off x="529692" y="2846160"/>
            <a:ext cx="11104851" cy="0"/>
          </a:xfrm>
          <a:prstGeom prst="line">
            <a:avLst/>
          </a:prstGeom>
          <a:ln w="19050">
            <a:gradFill flip="none" rotWithShape="1">
              <a:gsLst>
                <a:gs pos="0">
                  <a:schemeClr val="accent6"/>
                </a:gs>
                <a:gs pos="27000">
                  <a:schemeClr val="accent3"/>
                </a:gs>
                <a:gs pos="100000">
                  <a:schemeClr val="bg2"/>
                </a:gs>
                <a:gs pos="6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3" name="Picture 7">
            <a:extLst>
              <a:ext uri="{FF2B5EF4-FFF2-40B4-BE49-F238E27FC236}">
                <a16:creationId xmlns:a16="http://schemas.microsoft.com/office/drawing/2014/main" id="{5E72F13B-11B0-2EAF-C2CB-B195F6299FEA}"/>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5788188" y="3429000"/>
            <a:ext cx="573940" cy="573940"/>
          </a:xfrm>
          <a:prstGeom prst="rect">
            <a:avLst/>
          </a:prstGeom>
        </p:spPr>
      </p:pic>
      <p:pic>
        <p:nvPicPr>
          <p:cNvPr id="26" name="Picture 12">
            <a:extLst>
              <a:ext uri="{FF2B5EF4-FFF2-40B4-BE49-F238E27FC236}">
                <a16:creationId xmlns:a16="http://schemas.microsoft.com/office/drawing/2014/main" id="{8F3EAC9C-A20E-40EE-732F-DE48B5EEF190}"/>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207983" y="3375451"/>
            <a:ext cx="710628" cy="658554"/>
          </a:xfrm>
          <a:prstGeom prst="rect">
            <a:avLst/>
          </a:prstGeom>
        </p:spPr>
      </p:pic>
      <p:pic>
        <p:nvPicPr>
          <p:cNvPr id="27" name="Picture 11">
            <a:extLst>
              <a:ext uri="{FF2B5EF4-FFF2-40B4-BE49-F238E27FC236}">
                <a16:creationId xmlns:a16="http://schemas.microsoft.com/office/drawing/2014/main" id="{B78D4FF1-EDDC-F7A5-053E-3F50E3E4DCDE}"/>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7898438" y="3379785"/>
            <a:ext cx="623155" cy="623155"/>
          </a:xfrm>
          <a:prstGeom prst="rect">
            <a:avLst/>
          </a:prstGeom>
        </p:spPr>
      </p:pic>
      <p:pic>
        <p:nvPicPr>
          <p:cNvPr id="30" name="Picture 8">
            <a:extLst>
              <a:ext uri="{FF2B5EF4-FFF2-40B4-BE49-F238E27FC236}">
                <a16:creationId xmlns:a16="http://schemas.microsoft.com/office/drawing/2014/main" id="{F7ABFEB4-B643-966E-9380-B5043BD70562}"/>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10116216" y="3375451"/>
            <a:ext cx="618744" cy="640080"/>
          </a:xfrm>
          <a:prstGeom prst="rect">
            <a:avLst/>
          </a:prstGeom>
        </p:spPr>
      </p:pic>
      <p:sp>
        <p:nvSpPr>
          <p:cNvPr id="33" name="TextBox 32">
            <a:extLst>
              <a:ext uri="{FF2B5EF4-FFF2-40B4-BE49-F238E27FC236}">
                <a16:creationId xmlns:a16="http://schemas.microsoft.com/office/drawing/2014/main" id="{297818E4-C381-059C-7E66-26CDD08BF92C}"/>
              </a:ext>
            </a:extLst>
          </p:cNvPr>
          <p:cNvSpPr txBox="1"/>
          <p:nvPr/>
        </p:nvSpPr>
        <p:spPr>
          <a:xfrm>
            <a:off x="3480650" y="3520062"/>
            <a:ext cx="1069786" cy="369332"/>
          </a:xfrm>
          <a:prstGeom prst="rect">
            <a:avLst/>
          </a:prstGeom>
          <a:noFill/>
        </p:spPr>
        <p:txBody>
          <a:bodyPr wrap="square" rtlCol="0">
            <a:spAutoFit/>
          </a:bodyPr>
          <a:lstStyle/>
          <a:p>
            <a:r>
              <a:rPr lang="en-US" altLang="zh-CN" b="1" dirty="0">
                <a:solidFill>
                  <a:schemeClr val="bg1"/>
                </a:solidFill>
              </a:rPr>
              <a:t>AWS</a:t>
            </a:r>
            <a:endParaRPr lang="en-US" b="1" dirty="0">
              <a:solidFill>
                <a:schemeClr val="bg1"/>
              </a:solidFill>
            </a:endParaRPr>
          </a:p>
        </p:txBody>
      </p:sp>
      <p:sp>
        <p:nvSpPr>
          <p:cNvPr id="81" name="Text Placeholder 4">
            <a:extLst>
              <a:ext uri="{FF2B5EF4-FFF2-40B4-BE49-F238E27FC236}">
                <a16:creationId xmlns:a16="http://schemas.microsoft.com/office/drawing/2014/main" id="{12359036-CA12-AE34-A8B0-2D093B90F13E}"/>
              </a:ext>
            </a:extLst>
          </p:cNvPr>
          <p:cNvSpPr txBox="1">
            <a:spLocks/>
          </p:cNvSpPr>
          <p:nvPr/>
        </p:nvSpPr>
        <p:spPr>
          <a:xfrm>
            <a:off x="557457" y="3335373"/>
            <a:ext cx="2011680" cy="2825173"/>
          </a:xfrm>
          <a:prstGeom prst="rect">
            <a:avLst/>
          </a:prstGeom>
          <a:noFill/>
          <a:ln w="12700">
            <a:solidFill>
              <a:srgbClr val="F5CDCE"/>
            </a:solidFill>
          </a:ln>
        </p:spPr>
        <p:txBody>
          <a:bodyPr vert="horz" lIns="91440" tIns="68580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1" i="0" u="none" strike="noStrike" kern="1200" cap="all" spc="0" normalizeH="0" baseline="0" noProof="0">
                <a:ln>
                  <a:noFill/>
                </a:ln>
                <a:solidFill>
                  <a:srgbClr val="1F2C8F"/>
                </a:solidFill>
                <a:effectLst/>
                <a:uLnTx/>
                <a:uFillTx/>
                <a:latin typeface="Arial" panose="020B0604020202020204" pitchFamily="34" charset="0"/>
                <a:ea typeface="+mn-ea"/>
                <a:cs typeface="Arial" panose="020B0604020202020204" pitchFamily="34" charset="0"/>
              </a:rPr>
              <a:t>敏捷模式</a:t>
            </a:r>
            <a:endParaRPr kumimoji="0" lang="zh-CN" altLang="en-US" sz="1800" b="1" i="0" u="none" strike="noStrike" kern="1200" cap="all"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82" name="Text Placeholder 6">
            <a:extLst>
              <a:ext uri="{FF2B5EF4-FFF2-40B4-BE49-F238E27FC236}">
                <a16:creationId xmlns:a16="http://schemas.microsoft.com/office/drawing/2014/main" id="{48BC0934-C66F-C8F3-525E-67522C88603C}"/>
              </a:ext>
            </a:extLst>
          </p:cNvPr>
          <p:cNvSpPr txBox="1">
            <a:spLocks/>
          </p:cNvSpPr>
          <p:nvPr/>
        </p:nvSpPr>
        <p:spPr>
          <a:xfrm>
            <a:off x="603177" y="5256143"/>
            <a:ext cx="1920240" cy="1371600"/>
          </a:xfrm>
          <a:prstGeom prst="rect">
            <a:avLst/>
          </a:prstGeom>
          <a:noFill/>
          <a:ln>
            <a:noFill/>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CN" sz="1200" b="0" i="0" u="none" strike="noStrike" kern="1200" cap="none" spc="0" normalizeH="0" baseline="0" noProof="0" dirty="0">
              <a:ln>
                <a:noFill/>
              </a:ln>
              <a:solidFill>
                <a:srgbClr val="1F2C8F"/>
              </a:solidFill>
              <a:effectLst/>
              <a:uLnTx/>
              <a:uFillTx/>
              <a:latin typeface="Sabon Next LT"/>
              <a:ea typeface="+mn-ea"/>
              <a:cs typeface="+mn-cs"/>
            </a:endParaRPr>
          </a:p>
          <a:p>
            <a:pPr>
              <a:defRPr/>
            </a:pPr>
            <a:r>
              <a:rPr kumimoji="0" lang="zh-CN" altLang="en-US" sz="1200" b="0" i="0" u="none" strike="noStrike" kern="1200" cap="none" spc="0" normalizeH="0" baseline="0" noProof="0" dirty="0">
                <a:ln>
                  <a:noFill/>
                </a:ln>
                <a:solidFill>
                  <a:srgbClr val="1F2C8F"/>
                </a:solidFill>
                <a:effectLst/>
                <a:uLnTx/>
                <a:uFillTx/>
                <a:latin typeface="Sabon Next LT"/>
                <a:ea typeface="+mn-ea"/>
                <a:cs typeface="+mn-cs"/>
              </a:rPr>
              <a:t>基础模式：承诺，</a:t>
            </a:r>
            <a:r>
              <a:rPr kumimoji="0" lang="en-US" altLang="zh-CN" sz="1200" b="0" i="0" u="none" strike="noStrike" kern="1200" cap="none" spc="0" normalizeH="0" baseline="0" noProof="0" dirty="0">
                <a:ln>
                  <a:noFill/>
                </a:ln>
                <a:solidFill>
                  <a:srgbClr val="1F2C8F"/>
                </a:solidFill>
                <a:effectLst/>
                <a:uLnTx/>
                <a:uFillTx/>
                <a:latin typeface="Sabon Next LT"/>
                <a:ea typeface="+mn-ea"/>
                <a:cs typeface="+mn-cs"/>
              </a:rPr>
              <a:t> </a:t>
            </a:r>
            <a:r>
              <a:rPr lang="zh-CN" altLang="en-US" sz="1200" dirty="0">
                <a:solidFill>
                  <a:srgbClr val="1F2C8F"/>
                </a:solidFill>
                <a:latin typeface="Sabon Next LT"/>
              </a:rPr>
              <a:t>专注，</a:t>
            </a:r>
            <a:r>
              <a:rPr kumimoji="0" lang="zh-CN" altLang="en-US" sz="1200" b="0" i="0" u="none" strike="noStrike" kern="1200" cap="none" spc="0" normalizeH="0" baseline="0" noProof="0" dirty="0">
                <a:ln>
                  <a:noFill/>
                </a:ln>
                <a:solidFill>
                  <a:srgbClr val="1F2C8F"/>
                </a:solidFill>
                <a:effectLst/>
                <a:uLnTx/>
                <a:uFillTx/>
                <a:latin typeface="Sabon Next LT"/>
                <a:ea typeface="+mn-ea"/>
                <a:cs typeface="+mn-cs"/>
              </a:rPr>
              <a:t>尊重，</a:t>
            </a:r>
            <a:r>
              <a:rPr lang="zh-CN" altLang="en-US" sz="1200" dirty="0">
                <a:solidFill>
                  <a:srgbClr val="1F2C8F"/>
                </a:solidFill>
                <a:latin typeface="Sabon Next LT"/>
              </a:rPr>
              <a:t>开放，</a:t>
            </a:r>
            <a:r>
              <a:rPr kumimoji="0" lang="zh-CN" altLang="en-US" sz="1200" b="0" i="0" u="none" strike="noStrike" kern="1200" cap="none" spc="0" normalizeH="0" baseline="0" noProof="0" dirty="0">
                <a:ln>
                  <a:noFill/>
                </a:ln>
                <a:solidFill>
                  <a:srgbClr val="1F2C8F"/>
                </a:solidFill>
                <a:effectLst/>
                <a:uLnTx/>
                <a:uFillTx/>
                <a:latin typeface="Sabon Next LT"/>
                <a:ea typeface="+mn-ea"/>
                <a:cs typeface="+mn-cs"/>
              </a:rPr>
              <a:t>勇气</a:t>
            </a:r>
            <a:endParaRPr kumimoji="0" lang="en-US" altLang="zh-CN" sz="1200" b="0" i="0" u="none" strike="noStrike" kern="1200" cap="none" spc="0" normalizeH="0" baseline="0" noProof="0" dirty="0">
              <a:ln>
                <a:noFill/>
              </a:ln>
              <a:solidFill>
                <a:srgbClr val="1F2C8F"/>
              </a:solidFill>
              <a:effectLst/>
              <a:uLnTx/>
              <a:uFillTx/>
              <a:latin typeface="Sabon Next 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1F2C8F"/>
              </a:solidFill>
              <a:latin typeface="Sabon Next LT"/>
            </a:endParaRPr>
          </a:p>
          <a:p>
            <a:pPr>
              <a:defRPr/>
            </a:pPr>
            <a:endParaRPr kumimoji="0" lang="en-US" altLang="zh-CN" sz="1200" b="0" i="0" u="none" strike="noStrike" kern="1200" cap="none" spc="0" normalizeH="0" baseline="0" noProof="0" dirty="0">
              <a:ln>
                <a:noFill/>
              </a:ln>
              <a:solidFill>
                <a:srgbClr val="1F2C8F"/>
              </a:solidFill>
              <a:effectLst/>
              <a:uLnTx/>
              <a:uFillTx/>
              <a:latin typeface="Sabon Next 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1F2C8F"/>
              </a:solidFill>
              <a:latin typeface="Sabon Next LT"/>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1F2C8F"/>
              </a:solidFill>
              <a:latin typeface="Sabon Next LT"/>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CN" sz="1200" b="0" i="0" u="none" strike="noStrike" kern="1200" cap="none" spc="0" normalizeH="0" baseline="0" noProof="0" dirty="0">
              <a:ln>
                <a:noFill/>
              </a:ln>
              <a:solidFill>
                <a:srgbClr val="1F2C8F"/>
              </a:solidFill>
              <a:effectLst/>
              <a:uLnTx/>
              <a:uFillTx/>
              <a:latin typeface="Sabon Next 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1F2C8F"/>
              </a:solidFill>
              <a:latin typeface="Sabon Next LT"/>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CN" sz="1200" b="0" i="0" u="none" strike="noStrike" kern="1200" cap="none" spc="0" normalizeH="0" baseline="0" noProof="0" dirty="0">
              <a:ln>
                <a:noFill/>
              </a:ln>
              <a:solidFill>
                <a:srgbClr val="1F2C8F"/>
              </a:solidFill>
              <a:effectLst/>
              <a:uLnTx/>
              <a:uFillTx/>
              <a:latin typeface="Sabon Next LT"/>
              <a:ea typeface="+mn-ea"/>
              <a:cs typeface="+mn-cs"/>
            </a:endParaRPr>
          </a:p>
        </p:txBody>
      </p:sp>
      <p:sp>
        <p:nvSpPr>
          <p:cNvPr id="83" name="Text Placeholder 7">
            <a:extLst>
              <a:ext uri="{FF2B5EF4-FFF2-40B4-BE49-F238E27FC236}">
                <a16:creationId xmlns:a16="http://schemas.microsoft.com/office/drawing/2014/main" id="{CDF937EA-8E6E-C781-3879-4B95A7453086}"/>
              </a:ext>
            </a:extLst>
          </p:cNvPr>
          <p:cNvSpPr txBox="1">
            <a:spLocks/>
          </p:cNvSpPr>
          <p:nvPr/>
        </p:nvSpPr>
        <p:spPr>
          <a:xfrm>
            <a:off x="2773029" y="3335373"/>
            <a:ext cx="2011680" cy="2825173"/>
          </a:xfrm>
          <a:prstGeom prst="rect">
            <a:avLst/>
          </a:prstGeom>
          <a:noFill/>
          <a:ln w="12700">
            <a:solidFill>
              <a:srgbClr val="AAC3E8"/>
            </a:solidFill>
          </a:ln>
        </p:spPr>
        <p:txBody>
          <a:bodyPr vert="horz" lIns="91440" tIns="68580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1" i="0" u="none" strike="noStrike" kern="1200" cap="all" spc="0" normalizeH="0" baseline="0" noProof="0">
                <a:ln>
                  <a:noFill/>
                </a:ln>
                <a:solidFill>
                  <a:srgbClr val="1F2C8F"/>
                </a:solidFill>
                <a:effectLst/>
                <a:uLnTx/>
                <a:uFillTx/>
                <a:latin typeface="Arial" panose="020B0604020202020204" pitchFamily="34" charset="0"/>
                <a:ea typeface="+mn-ea"/>
                <a:cs typeface="Arial" panose="020B0604020202020204" pitchFamily="34" charset="0"/>
              </a:rPr>
              <a:t>云上技能</a:t>
            </a:r>
            <a:endParaRPr kumimoji="0" lang="zh-CN" altLang="en-US" sz="1800" b="1" i="0" u="none" strike="noStrike" kern="1200" cap="all"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84" name="Text Placeholder 9">
            <a:extLst>
              <a:ext uri="{FF2B5EF4-FFF2-40B4-BE49-F238E27FC236}">
                <a16:creationId xmlns:a16="http://schemas.microsoft.com/office/drawing/2014/main" id="{EF26BE16-CB85-A2FB-ACBD-29A24C60DD04}"/>
              </a:ext>
            </a:extLst>
          </p:cNvPr>
          <p:cNvSpPr txBox="1">
            <a:spLocks/>
          </p:cNvSpPr>
          <p:nvPr/>
        </p:nvSpPr>
        <p:spPr>
          <a:xfrm>
            <a:off x="2818749" y="4732093"/>
            <a:ext cx="1920240" cy="1371600"/>
          </a:xfrm>
          <a:prstGeom prst="rect">
            <a:avLst/>
          </a:prstGeom>
          <a:noFill/>
          <a:ln>
            <a:noFill/>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200" b="0" i="0" u="none" strike="noStrike" kern="1200" cap="none" spc="0" normalizeH="0" baseline="0" noProof="0" dirty="0">
                <a:ln>
                  <a:noFill/>
                </a:ln>
                <a:solidFill>
                  <a:srgbClr val="1F2C8F"/>
                </a:solidFill>
                <a:effectLst/>
                <a:uLnTx/>
                <a:uFillTx/>
                <a:latin typeface="Sabon Next LT"/>
                <a:ea typeface="+mn-ea"/>
                <a:cs typeface="+mn-cs"/>
              </a:rPr>
              <a:t>AWS Glue </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200" b="0" i="0" u="none" strike="noStrike" kern="1200" cap="none" spc="0" normalizeH="0" baseline="0" noProof="0" dirty="0">
                <a:ln>
                  <a:noFill/>
                </a:ln>
                <a:solidFill>
                  <a:srgbClr val="1F2C8F"/>
                </a:solidFill>
                <a:effectLst/>
                <a:uLnTx/>
                <a:uFillTx/>
                <a:latin typeface="Sabon Next LT"/>
                <a:ea typeface="+mn-ea"/>
                <a:cs typeface="+mn-cs"/>
              </a:rPr>
              <a:t>Airflow ETL Framework</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200" b="0" i="0" u="none" strike="noStrike" kern="1200" cap="none" spc="0" normalizeH="0" baseline="0" noProof="0" dirty="0">
                <a:ln>
                  <a:noFill/>
                </a:ln>
                <a:solidFill>
                  <a:srgbClr val="1F2C8F"/>
                </a:solidFill>
                <a:effectLst/>
                <a:uLnTx/>
                <a:uFillTx/>
                <a:latin typeface="Sabon Next LT"/>
                <a:ea typeface="+mn-ea"/>
                <a:cs typeface="+mn-cs"/>
              </a:rPr>
              <a:t>Jenkins on AWS</a:t>
            </a:r>
            <a:endParaRPr kumimoji="0" lang="zh-CN" altLang="en-US" sz="1200" b="0" i="0" u="none" strike="noStrike" kern="1200" cap="none" spc="0" normalizeH="0" baseline="0" noProof="0" dirty="0">
              <a:ln>
                <a:noFill/>
              </a:ln>
              <a:solidFill>
                <a:srgbClr val="1F2C8F"/>
              </a:solidFill>
              <a:effectLst/>
              <a:uLnTx/>
              <a:uFillTx/>
              <a:latin typeface="Sabon Next LT"/>
              <a:ea typeface="+mn-ea"/>
              <a:cs typeface="+mn-cs"/>
            </a:endParaRPr>
          </a:p>
        </p:txBody>
      </p:sp>
      <p:sp>
        <p:nvSpPr>
          <p:cNvPr id="85" name="Text Placeholder 10">
            <a:extLst>
              <a:ext uri="{FF2B5EF4-FFF2-40B4-BE49-F238E27FC236}">
                <a16:creationId xmlns:a16="http://schemas.microsoft.com/office/drawing/2014/main" id="{CA1D2E85-0E6B-BEEA-CF5B-1C82121E5993}"/>
              </a:ext>
            </a:extLst>
          </p:cNvPr>
          <p:cNvSpPr txBox="1">
            <a:spLocks/>
          </p:cNvSpPr>
          <p:nvPr/>
        </p:nvSpPr>
        <p:spPr>
          <a:xfrm>
            <a:off x="4988603" y="3335373"/>
            <a:ext cx="2011680" cy="2825173"/>
          </a:xfrm>
          <a:prstGeom prst="rect">
            <a:avLst/>
          </a:prstGeom>
          <a:noFill/>
          <a:ln w="12700">
            <a:solidFill>
              <a:srgbClr val="F5CDCE"/>
            </a:solidFill>
          </a:ln>
        </p:spPr>
        <p:txBody>
          <a:bodyPr vert="horz" lIns="91440" tIns="68580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1" i="0" u="none" strike="noStrike" kern="1200" cap="all" spc="0" normalizeH="0" baseline="0" noProof="0">
                <a:ln>
                  <a:noFill/>
                </a:ln>
                <a:solidFill>
                  <a:srgbClr val="1F2C8F"/>
                </a:solidFill>
                <a:effectLst/>
                <a:uLnTx/>
                <a:uFillTx/>
                <a:latin typeface="Arial" panose="020B0604020202020204" pitchFamily="34" charset="0"/>
                <a:ea typeface="+mn-ea"/>
                <a:cs typeface="Arial" panose="020B0604020202020204" pitchFamily="34" charset="0"/>
              </a:rPr>
              <a:t>敏捷思想</a:t>
            </a:r>
            <a:endParaRPr kumimoji="0" lang="zh-CN" altLang="en-US" sz="1800" b="1" i="0" u="none" strike="noStrike" kern="1200" cap="all"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86" name="Text Placeholder 12">
            <a:extLst>
              <a:ext uri="{FF2B5EF4-FFF2-40B4-BE49-F238E27FC236}">
                <a16:creationId xmlns:a16="http://schemas.microsoft.com/office/drawing/2014/main" id="{B4E3CD21-2463-156A-0849-634857CD64DB}"/>
              </a:ext>
            </a:extLst>
          </p:cNvPr>
          <p:cNvSpPr txBox="1">
            <a:spLocks/>
          </p:cNvSpPr>
          <p:nvPr/>
        </p:nvSpPr>
        <p:spPr>
          <a:xfrm>
            <a:off x="5034323" y="4732093"/>
            <a:ext cx="1920240" cy="1371600"/>
          </a:xfrm>
          <a:prstGeom prst="rect">
            <a:avLst/>
          </a:prstGeom>
          <a:noFill/>
          <a:ln>
            <a:noFill/>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1F2C8F"/>
                </a:solidFill>
                <a:effectLst/>
                <a:uLnTx/>
                <a:uFillTx/>
                <a:latin typeface="Sabon Next LT"/>
                <a:ea typeface="+mn-ea"/>
                <a:cs typeface="+mn-cs"/>
              </a:rPr>
              <a:t>拥抱变化与问题</a:t>
            </a:r>
            <a:endParaRPr kumimoji="0" lang="en-US" altLang="zh-CN" sz="1200" b="0" i="0" u="none" strike="noStrike" kern="1200" cap="none" spc="0" normalizeH="0" baseline="0" noProof="0" dirty="0">
              <a:ln>
                <a:noFill/>
              </a:ln>
              <a:solidFill>
                <a:srgbClr val="1F2C8F"/>
              </a:solidFill>
              <a:effectLst/>
              <a:uLnTx/>
              <a:uFillTx/>
              <a:latin typeface="Sabon Next 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1F2C8F"/>
                </a:solidFill>
                <a:effectLst/>
                <a:uLnTx/>
                <a:uFillTx/>
                <a:latin typeface="Sabon Next LT"/>
                <a:ea typeface="+mn-ea"/>
                <a:cs typeface="+mn-cs"/>
              </a:rPr>
              <a:t>共同思考，积极解决</a:t>
            </a:r>
            <a:endParaRPr kumimoji="0" lang="en-US" altLang="zh-CN" sz="1200" b="0" i="0" u="none" strike="noStrike" kern="1200" cap="none" spc="0" normalizeH="0" baseline="0" noProof="0" dirty="0">
              <a:ln>
                <a:noFill/>
              </a:ln>
              <a:solidFill>
                <a:srgbClr val="1F2C8F"/>
              </a:solidFill>
              <a:effectLst/>
              <a:uLnTx/>
              <a:uFillTx/>
              <a:latin typeface="Sabon Next 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1F2C8F"/>
                </a:solidFill>
                <a:effectLst/>
                <a:uLnTx/>
                <a:uFillTx/>
                <a:latin typeface="Sabon Next LT"/>
                <a:ea typeface="+mn-ea"/>
                <a:cs typeface="+mn-cs"/>
              </a:rPr>
              <a:t>集思广益，制定规则</a:t>
            </a:r>
          </a:p>
        </p:txBody>
      </p:sp>
      <p:sp>
        <p:nvSpPr>
          <p:cNvPr id="87" name="Text Placeholder 13">
            <a:extLst>
              <a:ext uri="{FF2B5EF4-FFF2-40B4-BE49-F238E27FC236}">
                <a16:creationId xmlns:a16="http://schemas.microsoft.com/office/drawing/2014/main" id="{5EACB608-1555-4716-E2B0-583340465375}"/>
              </a:ext>
            </a:extLst>
          </p:cNvPr>
          <p:cNvSpPr txBox="1">
            <a:spLocks/>
          </p:cNvSpPr>
          <p:nvPr/>
        </p:nvSpPr>
        <p:spPr>
          <a:xfrm>
            <a:off x="7204176" y="3335373"/>
            <a:ext cx="2011680" cy="2825173"/>
          </a:xfrm>
          <a:prstGeom prst="rect">
            <a:avLst/>
          </a:prstGeom>
          <a:noFill/>
          <a:ln w="12700">
            <a:solidFill>
              <a:srgbClr val="AAC3E8"/>
            </a:solidFill>
          </a:ln>
        </p:spPr>
        <p:txBody>
          <a:bodyPr vert="horz" lIns="91440" tIns="68580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1" i="0" u="none" strike="noStrike" kern="1200" cap="all" spc="0" normalizeH="0" baseline="0" noProof="0">
                <a:ln>
                  <a:noFill/>
                </a:ln>
                <a:solidFill>
                  <a:srgbClr val="1F2C8F"/>
                </a:solidFill>
                <a:effectLst/>
                <a:uLnTx/>
                <a:uFillTx/>
                <a:latin typeface="Arial" panose="020B0604020202020204" pitchFamily="34" charset="0"/>
                <a:ea typeface="+mn-ea"/>
                <a:cs typeface="Arial" panose="020B0604020202020204" pitchFamily="34" charset="0"/>
              </a:rPr>
              <a:t>技能拓展</a:t>
            </a:r>
            <a:endParaRPr kumimoji="0" lang="zh-CN" altLang="en-US" sz="1800" b="1" i="0" u="none" strike="noStrike" kern="1200" cap="all"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90" name="Text Placeholder 15">
            <a:extLst>
              <a:ext uri="{FF2B5EF4-FFF2-40B4-BE49-F238E27FC236}">
                <a16:creationId xmlns:a16="http://schemas.microsoft.com/office/drawing/2014/main" id="{5246F29D-6451-435A-335D-7A5E87A32174}"/>
              </a:ext>
            </a:extLst>
          </p:cNvPr>
          <p:cNvSpPr txBox="1">
            <a:spLocks/>
          </p:cNvSpPr>
          <p:nvPr/>
        </p:nvSpPr>
        <p:spPr>
          <a:xfrm>
            <a:off x="7249896" y="4732093"/>
            <a:ext cx="1920240" cy="1371600"/>
          </a:xfrm>
          <a:prstGeom prst="rect">
            <a:avLst/>
          </a:prstGeom>
          <a:noFill/>
          <a:ln>
            <a:noFill/>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1F2C8F"/>
                </a:solidFill>
                <a:effectLst/>
                <a:uLnTx/>
                <a:uFillTx/>
                <a:latin typeface="Sabon Next LT"/>
                <a:ea typeface="+mn-ea"/>
                <a:cs typeface="+mn-cs"/>
              </a:rPr>
              <a:t>报表与产品可视化能力</a:t>
            </a:r>
            <a:r>
              <a:rPr kumimoji="0" lang="en-US" altLang="zh-CN" sz="1200" b="0" i="0" u="none" strike="noStrike" kern="1200" cap="none" spc="0" normalizeH="0" baseline="0" noProof="0" dirty="0">
                <a:ln>
                  <a:noFill/>
                </a:ln>
                <a:solidFill>
                  <a:srgbClr val="1F2C8F"/>
                </a:solidFill>
                <a:effectLst/>
                <a:uLnTx/>
                <a:uFillTx/>
                <a:latin typeface="Sabon Next LT"/>
                <a:ea typeface="+mn-ea"/>
                <a:cs typeface="+mn-cs"/>
              </a:rPr>
              <a:t>,</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1F2C8F"/>
                </a:solidFill>
                <a:latin typeface="Sabon Next LT"/>
              </a:rPr>
              <a:t>模拟解决真实项目难题</a:t>
            </a:r>
            <a:endParaRPr kumimoji="0" lang="zh-CN" altLang="en-US" sz="1200" b="0" i="0" u="none" strike="noStrike" kern="1200" cap="none" spc="0" normalizeH="0" baseline="0" noProof="0" dirty="0">
              <a:ln>
                <a:noFill/>
              </a:ln>
              <a:solidFill>
                <a:srgbClr val="1F2C8F"/>
              </a:solidFill>
              <a:effectLst/>
              <a:uLnTx/>
              <a:uFillTx/>
              <a:latin typeface="Sabon Next LT"/>
              <a:ea typeface="+mn-ea"/>
              <a:cs typeface="+mn-cs"/>
            </a:endParaRPr>
          </a:p>
        </p:txBody>
      </p:sp>
      <p:sp>
        <p:nvSpPr>
          <p:cNvPr id="91" name="Text Placeholder 16">
            <a:extLst>
              <a:ext uri="{FF2B5EF4-FFF2-40B4-BE49-F238E27FC236}">
                <a16:creationId xmlns:a16="http://schemas.microsoft.com/office/drawing/2014/main" id="{58C77960-B055-A2EC-3E21-B895325AD6CD}"/>
              </a:ext>
            </a:extLst>
          </p:cNvPr>
          <p:cNvSpPr txBox="1">
            <a:spLocks/>
          </p:cNvSpPr>
          <p:nvPr/>
        </p:nvSpPr>
        <p:spPr>
          <a:xfrm>
            <a:off x="9419748" y="3335373"/>
            <a:ext cx="2011680" cy="2825173"/>
          </a:xfrm>
          <a:prstGeom prst="rect">
            <a:avLst/>
          </a:prstGeom>
          <a:noFill/>
          <a:ln w="12700">
            <a:solidFill>
              <a:srgbClr val="F5CDCE"/>
            </a:solidFill>
          </a:ln>
        </p:spPr>
        <p:txBody>
          <a:bodyPr vert="horz" lIns="91440" tIns="68580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1" i="0" u="none" strike="noStrike" kern="1200" cap="all" spc="0" normalizeH="0" baseline="0" noProof="0">
                <a:ln>
                  <a:noFill/>
                </a:ln>
                <a:solidFill>
                  <a:srgbClr val="1F2C8F"/>
                </a:solidFill>
                <a:effectLst/>
                <a:uLnTx/>
                <a:uFillTx/>
                <a:latin typeface="Arial" panose="020B0604020202020204" pitchFamily="34" charset="0"/>
                <a:ea typeface="+mn-ea"/>
                <a:cs typeface="Arial" panose="020B0604020202020204" pitchFamily="34" charset="0"/>
              </a:rPr>
              <a:t>团队建设</a:t>
            </a:r>
            <a:endParaRPr kumimoji="0" lang="zh-CN" altLang="en-US" sz="1800" b="1" i="0" u="none" strike="noStrike" kern="1200" cap="all" spc="0" normalizeH="0" baseline="0" noProof="0" dirty="0">
              <a:ln>
                <a:noFill/>
              </a:ln>
              <a:solidFill>
                <a:srgbClr val="1F2C8F"/>
              </a:solidFill>
              <a:effectLst/>
              <a:uLnTx/>
              <a:uFillTx/>
              <a:latin typeface="Arial" panose="020B0604020202020204" pitchFamily="34" charset="0"/>
              <a:ea typeface="+mn-ea"/>
              <a:cs typeface="Arial" panose="020B0604020202020204" pitchFamily="34" charset="0"/>
            </a:endParaRPr>
          </a:p>
        </p:txBody>
      </p:sp>
      <p:sp>
        <p:nvSpPr>
          <p:cNvPr id="92" name="Text Placeholder 18">
            <a:extLst>
              <a:ext uri="{FF2B5EF4-FFF2-40B4-BE49-F238E27FC236}">
                <a16:creationId xmlns:a16="http://schemas.microsoft.com/office/drawing/2014/main" id="{09A9FB63-D39C-8A7D-33C2-C327CB6CD476}"/>
              </a:ext>
            </a:extLst>
          </p:cNvPr>
          <p:cNvSpPr txBox="1">
            <a:spLocks/>
          </p:cNvSpPr>
          <p:nvPr/>
        </p:nvSpPr>
        <p:spPr>
          <a:xfrm>
            <a:off x="9465468" y="4732093"/>
            <a:ext cx="1920240" cy="1371600"/>
          </a:xfrm>
          <a:prstGeom prst="rect">
            <a:avLst/>
          </a:prstGeom>
          <a:noFill/>
          <a:ln>
            <a:noFill/>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1F2C8F"/>
                </a:solidFill>
                <a:effectLst/>
                <a:uLnTx/>
                <a:uFillTx/>
                <a:latin typeface="Sabon Next LT"/>
                <a:ea typeface="+mn-ea"/>
                <a:cs typeface="+mn-cs"/>
              </a:rPr>
              <a:t>有凝聚力的团队</a:t>
            </a:r>
            <a:endParaRPr kumimoji="0" lang="en-US" altLang="zh-CN" sz="1200" b="0" i="0" u="none" strike="noStrike" kern="1200" cap="none" spc="0" normalizeH="0" baseline="0" noProof="0" dirty="0">
              <a:ln>
                <a:noFill/>
              </a:ln>
              <a:solidFill>
                <a:srgbClr val="1F2C8F"/>
              </a:solidFill>
              <a:effectLst/>
              <a:uLnTx/>
              <a:uFillTx/>
              <a:latin typeface="Sabon Next 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1F2C8F"/>
                </a:solidFill>
                <a:effectLst/>
                <a:uLnTx/>
                <a:uFillTx/>
                <a:latin typeface="Sabon Next LT"/>
                <a:ea typeface="+mn-ea"/>
                <a:cs typeface="+mn-cs"/>
              </a:rPr>
              <a:t>灵活应对各种场景</a:t>
            </a:r>
            <a:endParaRPr kumimoji="0" lang="en-US" altLang="zh-CN" sz="1200" b="0" i="0" u="none" strike="noStrike" kern="1200" cap="none" spc="0" normalizeH="0" baseline="0" noProof="0" dirty="0">
              <a:ln>
                <a:noFill/>
              </a:ln>
              <a:solidFill>
                <a:srgbClr val="1F2C8F"/>
              </a:solidFill>
              <a:effectLst/>
              <a:uLnTx/>
              <a:uFillTx/>
              <a:latin typeface="Sabon Next 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1F2C8F"/>
                </a:solidFill>
                <a:effectLst/>
                <a:uLnTx/>
                <a:uFillTx/>
                <a:latin typeface="Sabon Next LT"/>
                <a:ea typeface="+mn-ea"/>
                <a:cs typeface="+mn-cs"/>
              </a:rPr>
              <a:t>人是一切之本，培养学习思维和能力更重要。</a:t>
            </a:r>
          </a:p>
        </p:txBody>
      </p:sp>
    </p:spTree>
    <p:extLst>
      <p:ext uri="{BB962C8B-B14F-4D97-AF65-F5344CB8AC3E}">
        <p14:creationId xmlns:p14="http://schemas.microsoft.com/office/powerpoint/2010/main" val="3583746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558157-34C4-0D4E-8EF5-10555BDC7059}"/>
              </a:ext>
            </a:extLst>
          </p:cNvPr>
          <p:cNvSpPr>
            <a:spLocks noGrp="1"/>
          </p:cNvSpPr>
          <p:nvPr>
            <p:ph type="ftr" sz="quarter" idx="11"/>
          </p:nvPr>
        </p:nvSpPr>
        <p:spPr/>
        <p:txBody>
          <a:bodyPr/>
          <a:lstStyle/>
          <a:p>
            <a:r>
              <a:rPr lang="en-US"/>
              <a:t>© 2022 Cognizant</a:t>
            </a:r>
          </a:p>
        </p:txBody>
      </p:sp>
      <p:sp>
        <p:nvSpPr>
          <p:cNvPr id="9" name="Slide Number Placeholder 8">
            <a:extLst>
              <a:ext uri="{FF2B5EF4-FFF2-40B4-BE49-F238E27FC236}">
                <a16:creationId xmlns:a16="http://schemas.microsoft.com/office/drawing/2014/main" id="{65829ED1-EEE0-AB45-9141-7B0D36940696}"/>
              </a:ext>
            </a:extLst>
          </p:cNvPr>
          <p:cNvSpPr>
            <a:spLocks noGrp="1"/>
          </p:cNvSpPr>
          <p:nvPr>
            <p:ph type="sldNum" sz="quarter" idx="12"/>
          </p:nvPr>
        </p:nvSpPr>
        <p:spPr/>
        <p:txBody>
          <a:bodyPr/>
          <a:lstStyle/>
          <a:p>
            <a:fld id="{2EFEF571-C9B4-4D92-A7F7-315B894862A8}" type="slidenum">
              <a:rPr lang="en-US" dirty="0" smtClean="0"/>
              <a:pPr/>
              <a:t>8</a:t>
            </a:fld>
            <a:endParaRPr lang="en-US"/>
          </a:p>
        </p:txBody>
      </p:sp>
      <p:sp>
        <p:nvSpPr>
          <p:cNvPr id="84" name="Rounded Rectangle 83">
            <a:extLst>
              <a:ext uri="{FF2B5EF4-FFF2-40B4-BE49-F238E27FC236}">
                <a16:creationId xmlns:a16="http://schemas.microsoft.com/office/drawing/2014/main" id="{031E5D19-B56A-824A-AA5A-6BBCB9EB03D3}"/>
              </a:ext>
            </a:extLst>
          </p:cNvPr>
          <p:cNvSpPr/>
          <p:nvPr/>
        </p:nvSpPr>
        <p:spPr>
          <a:xfrm>
            <a:off x="3040018" y="2420144"/>
            <a:ext cx="3310866" cy="752929"/>
          </a:xfrm>
          <a:prstGeom prst="roundRect">
            <a:avLst>
              <a:gd name="adj" fmla="val 4035"/>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wrap="none" lIns="121900" tIns="60949" rIns="121900" bIns="60949" rtlCol="0" anchor="t">
            <a:spAutoFit/>
          </a:bodyPr>
          <a:lstStyle/>
          <a:p>
            <a:pPr marL="514350"/>
            <a:r>
              <a:rPr lang="en-US" sz="4000" dirty="0">
                <a:solidFill>
                  <a:schemeClr val="tx2"/>
                </a:solidFill>
              </a:rPr>
              <a:t>Project Goal</a:t>
            </a:r>
          </a:p>
        </p:txBody>
      </p:sp>
      <p:pic>
        <p:nvPicPr>
          <p:cNvPr id="2" name="Graphic 75">
            <a:extLst>
              <a:ext uri="{FF2B5EF4-FFF2-40B4-BE49-F238E27FC236}">
                <a16:creationId xmlns:a16="http://schemas.microsoft.com/office/drawing/2014/main" id="{1F505DE2-91C1-0CDC-F346-C4B70FC268D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125124" y="2255254"/>
            <a:ext cx="1082708" cy="1082708"/>
          </a:xfrm>
          <a:prstGeom prst="rect">
            <a:avLst/>
          </a:prstGeom>
        </p:spPr>
      </p:pic>
    </p:spTree>
    <p:extLst>
      <p:ext uri="{BB962C8B-B14F-4D97-AF65-F5344CB8AC3E}">
        <p14:creationId xmlns:p14="http://schemas.microsoft.com/office/powerpoint/2010/main" val="4186834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19441" y="393725"/>
            <a:ext cx="11641608" cy="365125"/>
          </a:xfrm>
        </p:spPr>
        <p:txBody>
          <a:bodyPr vert="horz" lIns="91440" tIns="45720" rIns="91440" bIns="45720" rtlCol="0" anchor="b">
            <a:noAutofit/>
          </a:bodyPr>
          <a:lstStyle/>
          <a:p>
            <a:pPr>
              <a:lnSpc>
                <a:spcPct val="90000"/>
              </a:lnSpc>
            </a:pPr>
            <a:r>
              <a:rPr lang="en-US" altLang="zh-CN" sz="3600" dirty="0"/>
              <a:t>Project Goal</a:t>
            </a:r>
            <a:r>
              <a:rPr lang="en-US" altLang="zh-CN" sz="3600" kern="1200" dirty="0">
                <a:solidFill>
                  <a:schemeClr val="tx1"/>
                </a:solidFill>
                <a:latin typeface="+mj-lt"/>
                <a:ea typeface="+mj-ea"/>
                <a:cs typeface="+mj-cs"/>
              </a:rPr>
              <a:t> </a:t>
            </a:r>
            <a:endParaRPr lang="en-US" sz="3600" kern="1200" dirty="0">
              <a:solidFill>
                <a:schemeClr val="tx1"/>
              </a:solidFill>
              <a:latin typeface="+mj-lt"/>
              <a:ea typeface="+mj-ea"/>
              <a:cs typeface="+mj-cs"/>
            </a:endParaRPr>
          </a:p>
        </p:txBody>
      </p:sp>
      <p:sp>
        <p:nvSpPr>
          <p:cNvPr id="4" name="Footer Placeholder 3">
            <a:extLst>
              <a:ext uri="{FF2B5EF4-FFF2-40B4-BE49-F238E27FC236}">
                <a16:creationId xmlns:a16="http://schemas.microsoft.com/office/drawing/2014/main" id="{D86E4B1B-97AA-9147-B0BD-ABC07BD9A31D}"/>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pPr>
            <a:r>
              <a:rPr lang="en-US" sz="1200" kern="1200">
                <a:solidFill>
                  <a:schemeClr val="tx1">
                    <a:tint val="75000"/>
                  </a:schemeClr>
                </a:solidFill>
                <a:latin typeface="+mn-lt"/>
                <a:ea typeface="+mn-ea"/>
                <a:cs typeface="+mn-cs"/>
              </a:rPr>
              <a:t>© 2022 Cognizant</a:t>
            </a:r>
          </a:p>
        </p:txBody>
      </p:sp>
      <p:sp>
        <p:nvSpPr>
          <p:cNvPr id="2" name="Slide Number Placeholder 1">
            <a:extLst>
              <a:ext uri="{FF2B5EF4-FFF2-40B4-BE49-F238E27FC236}">
                <a16:creationId xmlns:a16="http://schemas.microsoft.com/office/drawing/2014/main" id="{88D4CF34-9394-874A-AF73-6D9D124E8ED6}"/>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lgn="r">
              <a:spcAft>
                <a:spcPts val="600"/>
              </a:spcAft>
            </a:pPr>
            <a:fld id="{2EFEF571-C9B4-4D92-A7F7-315B894862A8}" type="slidenum">
              <a:rPr lang="en-US" sz="1200" smtClean="0">
                <a:solidFill>
                  <a:schemeClr val="tx1">
                    <a:tint val="75000"/>
                  </a:schemeClr>
                </a:solidFill>
              </a:rPr>
              <a:pPr algn="r">
                <a:spcAft>
                  <a:spcPts val="600"/>
                </a:spcAft>
              </a:pPr>
              <a:t>9</a:t>
            </a:fld>
            <a:endParaRPr lang="en-US" sz="1200">
              <a:solidFill>
                <a:schemeClr val="tx1">
                  <a:tint val="75000"/>
                </a:schemeClr>
              </a:solidFill>
            </a:endParaRPr>
          </a:p>
        </p:txBody>
      </p:sp>
      <p:sp>
        <p:nvSpPr>
          <p:cNvPr id="27" name="TextBox 26">
            <a:extLst>
              <a:ext uri="{FF2B5EF4-FFF2-40B4-BE49-F238E27FC236}">
                <a16:creationId xmlns:a16="http://schemas.microsoft.com/office/drawing/2014/main" id="{DC810038-450A-AD42-921F-1E13A083506F}"/>
              </a:ext>
            </a:extLst>
          </p:cNvPr>
          <p:cNvSpPr txBox="1"/>
          <p:nvPr/>
        </p:nvSpPr>
        <p:spPr>
          <a:xfrm>
            <a:off x="8604613" y="3069279"/>
            <a:ext cx="2909532" cy="656077"/>
          </a:xfrm>
          <a:prstGeom prst="rect">
            <a:avLst/>
          </a:prstGeom>
          <a:noFill/>
        </p:spPr>
        <p:txBody>
          <a:bodyPr wrap="square">
            <a:spAutoFit/>
          </a:bodyPr>
          <a:lstStyle/>
          <a:p>
            <a:pPr marL="0" algn="l" rtl="0" eaLnBrk="1" latinLnBrk="0" hangingPunct="1">
              <a:lnSpc>
                <a:spcPct val="120000"/>
              </a:lnSpc>
              <a:spcBef>
                <a:spcPts val="0"/>
              </a:spcBef>
              <a:spcAft>
                <a:spcPts val="600"/>
              </a:spcAft>
            </a:pPr>
            <a:br>
              <a:rPr lang="en-US" sz="1600" spc="-7">
                <a:latin typeface="Arial" panose="020B0604020202020204" pitchFamily="34" charset="0"/>
                <a:cs typeface="Arial" panose="020B0604020202020204" pitchFamily="34" charset="0"/>
              </a:rPr>
            </a:br>
            <a:endParaRPr lang="en-US" sz="1600" b="1" spc="-7">
              <a:solidFill>
                <a:schemeClr val="accent5"/>
              </a:solidFill>
              <a:latin typeface="Arial" panose="020B0604020202020204" pitchFamily="34" charset="0"/>
              <a:cs typeface="Arial" panose="020B0604020202020204" pitchFamily="34" charset="0"/>
            </a:endParaRPr>
          </a:p>
        </p:txBody>
      </p:sp>
      <p:pic>
        <p:nvPicPr>
          <p:cNvPr id="8" name="Picture 7" descr="sGraphical user interface, application">
            <a:extLst>
              <a:ext uri="{FF2B5EF4-FFF2-40B4-BE49-F238E27FC236}">
                <a16:creationId xmlns:a16="http://schemas.microsoft.com/office/drawing/2014/main" id="{C52E8869-AEDC-87FD-A5B7-322E2EAC6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448" y="3267258"/>
            <a:ext cx="8134803" cy="2815631"/>
          </a:xfrm>
          <a:prstGeom prst="rect">
            <a:avLst/>
          </a:prstGeom>
        </p:spPr>
      </p:pic>
      <p:sp>
        <p:nvSpPr>
          <p:cNvPr id="5" name="TextBox 4">
            <a:extLst>
              <a:ext uri="{FF2B5EF4-FFF2-40B4-BE49-F238E27FC236}">
                <a16:creationId xmlns:a16="http://schemas.microsoft.com/office/drawing/2014/main" id="{A4E88DA9-34E9-DDF9-2341-EFAE7DE7ED6A}"/>
              </a:ext>
            </a:extLst>
          </p:cNvPr>
          <p:cNvSpPr txBox="1"/>
          <p:nvPr/>
        </p:nvSpPr>
        <p:spPr>
          <a:xfrm>
            <a:off x="968192" y="1185353"/>
            <a:ext cx="10255616" cy="1808444"/>
          </a:xfrm>
          <a:prstGeom prst="rect">
            <a:avLst/>
          </a:prstGeom>
          <a:noFill/>
        </p:spPr>
        <p:txBody>
          <a:bodyPr wrap="square">
            <a:spAutoFit/>
          </a:bodyPr>
          <a:lstStyle/>
          <a:p>
            <a:pPr algn="l"/>
            <a:r>
              <a:rPr lang="en-US" sz="1600" b="1" i="0" dirty="0">
                <a:solidFill>
                  <a:srgbClr val="1F2328"/>
                </a:solidFill>
                <a:effectLst/>
              </a:rPr>
              <a:t>Account distribution</a:t>
            </a:r>
          </a:p>
          <a:p>
            <a:pPr marL="285750" indent="-285750" algn="l">
              <a:lnSpc>
                <a:spcPct val="150000"/>
              </a:lnSpc>
              <a:buFont typeface="Wingdings" panose="05000000000000000000" pitchFamily="2" charset="2"/>
              <a:buChar char="ü"/>
            </a:pPr>
            <a:r>
              <a:rPr lang="en-US" sz="1600" b="0" i="0" dirty="0">
                <a:solidFill>
                  <a:srgbClr val="1F2328"/>
                </a:solidFill>
                <a:effectLst/>
              </a:rPr>
              <a:t>DevOps Account: this is a DevOps account mainly include Jenkins and Airflow</a:t>
            </a:r>
          </a:p>
          <a:p>
            <a:pPr marL="285750" indent="-285750" algn="l">
              <a:lnSpc>
                <a:spcPct val="150000"/>
              </a:lnSpc>
              <a:buFont typeface="Wingdings" panose="05000000000000000000" pitchFamily="2" charset="2"/>
              <a:buChar char="ü"/>
            </a:pPr>
            <a:r>
              <a:rPr lang="en-US" sz="1600" b="0" i="0" dirty="0">
                <a:solidFill>
                  <a:srgbClr val="1F2328"/>
                </a:solidFill>
                <a:effectLst/>
              </a:rPr>
              <a:t>Data Account: this is a data lake account mainly include S3</a:t>
            </a:r>
          </a:p>
          <a:p>
            <a:pPr marL="285750" indent="-285750" algn="l">
              <a:lnSpc>
                <a:spcPct val="150000"/>
              </a:lnSpc>
              <a:buFont typeface="Wingdings" panose="05000000000000000000" pitchFamily="2" charset="2"/>
              <a:buChar char="ü"/>
            </a:pPr>
            <a:r>
              <a:rPr lang="en-US" sz="1600" b="0" i="0" dirty="0">
                <a:solidFill>
                  <a:srgbClr val="1F2328"/>
                </a:solidFill>
                <a:effectLst/>
              </a:rPr>
              <a:t>Serverless Account: this is a ETL account mainly include Glue, Lambda </a:t>
            </a:r>
            <a:r>
              <a:rPr lang="en-US" sz="1600" b="0" i="0" dirty="0" err="1">
                <a:solidFill>
                  <a:srgbClr val="1F2328"/>
                </a:solidFill>
                <a:effectLst/>
              </a:rPr>
              <a:t>etc</a:t>
            </a:r>
            <a:endParaRPr lang="en-US" sz="1600" b="0" i="0" dirty="0">
              <a:solidFill>
                <a:srgbClr val="1F2328"/>
              </a:solidFill>
              <a:effectLst/>
            </a:endParaRPr>
          </a:p>
          <a:p>
            <a:pPr marL="285750" indent="-285750" algn="l">
              <a:lnSpc>
                <a:spcPct val="150000"/>
              </a:lnSpc>
              <a:buFont typeface="Wingdings" panose="05000000000000000000" pitchFamily="2" charset="2"/>
              <a:buChar char="ü"/>
            </a:pPr>
            <a:r>
              <a:rPr lang="en-US" sz="1600" b="0" i="0" dirty="0">
                <a:solidFill>
                  <a:srgbClr val="1F2328"/>
                </a:solidFill>
                <a:effectLst/>
              </a:rPr>
              <a:t>IDP Account: this is a Identity account which can assume A/B/C accounts by </a:t>
            </a:r>
            <a:r>
              <a:rPr lang="en-US" sz="1600" b="1" i="0" dirty="0">
                <a:solidFill>
                  <a:srgbClr val="1F2328"/>
                </a:solidFill>
                <a:effectLst/>
              </a:rPr>
              <a:t>User role</a:t>
            </a:r>
            <a:r>
              <a:rPr lang="en-US" sz="1600" b="0" i="0" dirty="0">
                <a:solidFill>
                  <a:srgbClr val="1F2328"/>
                </a:solidFill>
                <a:effectLst/>
              </a:rPr>
              <a:t> or </a:t>
            </a:r>
            <a:r>
              <a:rPr lang="en-US" sz="1600" b="1" i="0" dirty="0">
                <a:solidFill>
                  <a:srgbClr val="1F2328"/>
                </a:solidFill>
                <a:effectLst/>
              </a:rPr>
              <a:t>Admin Role</a:t>
            </a:r>
            <a:endParaRPr lang="en-US" sz="1600" b="0" i="0" dirty="0">
              <a:solidFill>
                <a:srgbClr val="1F2328"/>
              </a:solidFill>
              <a:effectLst/>
            </a:endParaRPr>
          </a:p>
        </p:txBody>
      </p:sp>
    </p:spTree>
    <p:extLst>
      <p:ext uri="{BB962C8B-B14F-4D97-AF65-F5344CB8AC3E}">
        <p14:creationId xmlns:p14="http://schemas.microsoft.com/office/powerpoint/2010/main" val="9175448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2578</TotalTime>
  <Words>2865</Words>
  <Application>Microsoft Office PowerPoint</Application>
  <PresentationFormat>Widescreen</PresentationFormat>
  <Paragraphs>578</Paragraphs>
  <Slides>34</Slides>
  <Notes>16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7" baseType="lpstr">
      <vt:lpstr>-apple-system</vt:lpstr>
      <vt:lpstr>Arial Regular</vt:lpstr>
      <vt:lpstr>Cognizant Sans Light</vt:lpstr>
      <vt:lpstr>等线</vt:lpstr>
      <vt:lpstr>Aharoni</vt:lpstr>
      <vt:lpstr>Arial</vt:lpstr>
      <vt:lpstr>Calibri</vt:lpstr>
      <vt:lpstr>Calibri Light</vt:lpstr>
      <vt:lpstr>Cambria</vt:lpstr>
      <vt:lpstr>Sabon Next LT</vt:lpstr>
      <vt:lpstr>Wingdings</vt:lpstr>
      <vt:lpstr>Office Theme</vt:lpstr>
      <vt:lpstr>think-cell Slide</vt:lpstr>
      <vt:lpstr>PowerPoint Presentation</vt:lpstr>
      <vt:lpstr>PowerPoint Presentation</vt:lpstr>
      <vt:lpstr>Contents / Agenda</vt:lpstr>
      <vt:lpstr>PowerPoint Presentation</vt:lpstr>
      <vt:lpstr>Project Summary</vt:lpstr>
      <vt:lpstr>PowerPoint Presentation</vt:lpstr>
      <vt:lpstr> Project  Mission</vt:lpstr>
      <vt:lpstr>PowerPoint Presentation</vt:lpstr>
      <vt:lpstr>Project Goal </vt:lpstr>
      <vt:lpstr>Architecture-basic logicflow</vt:lpstr>
      <vt:lpstr>PowerPoint Presentation</vt:lpstr>
      <vt:lpstr>Project Milestone</vt:lpstr>
      <vt:lpstr>PowerPoint Presentation</vt:lpstr>
      <vt:lpstr>CEDC  Project Status </vt:lpstr>
      <vt:lpstr>PowerPoint Presentation</vt:lpstr>
      <vt:lpstr>Sprint 1 Environment Prerequisite</vt:lpstr>
      <vt:lpstr>Sprint 2 -Jenkins DevOps Pipeline</vt:lpstr>
      <vt:lpstr>Sprint 2 Task Summary</vt:lpstr>
      <vt:lpstr>Sprint 2 Task Details</vt:lpstr>
      <vt:lpstr>Sprint 2 燃起图</vt:lpstr>
      <vt:lpstr>Sprint 3 Airflow Process Display</vt:lpstr>
      <vt:lpstr>Sprint 3 Airflow Process Display</vt:lpstr>
      <vt:lpstr>Sprint 3 Task Details</vt:lpstr>
      <vt:lpstr>PowerPoint Presentation</vt:lpstr>
      <vt:lpstr>Manage Scrum Process </vt:lpstr>
      <vt:lpstr>Manage WIKI </vt:lpstr>
      <vt:lpstr>Personal Growth </vt:lpstr>
      <vt:lpstr>Glue Deployment Pipeline</vt:lpstr>
      <vt:lpstr>Transform</vt:lpstr>
      <vt:lpstr>PowerPoint Presentation</vt:lpstr>
      <vt:lpstr>Challenge</vt:lpstr>
      <vt:lpstr>PowerPoint Presentation</vt:lpstr>
      <vt:lpstr>Team Introduction</vt:lpstr>
      <vt:lpstr>Team 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graphics &amp; layouts</dc:title>
  <dc:creator>Jing, Carrie (Cognizant)</dc:creator>
  <cp:lastModifiedBy>Jing, Carrie (Cognizant)</cp:lastModifiedBy>
  <cp:revision>37</cp:revision>
  <dcterms:created xsi:type="dcterms:W3CDTF">2023-04-12T13:58:58Z</dcterms:created>
  <dcterms:modified xsi:type="dcterms:W3CDTF">2023-04-23T07:05:53Z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c9bec58-8084-492e-8360-0e1cfe36408c_Enabled">
    <vt:lpwstr>true</vt:lpwstr>
  </property>
  <property fmtid="{D5CDD505-2E9C-101B-9397-08002B2CF9AE}" pid="3" name="MSIP_Label_3c9bec58-8084-492e-8360-0e1cfe36408c_SetDate">
    <vt:lpwstr>2023-04-18T03:11:10Z</vt:lpwstr>
  </property>
  <property fmtid="{D5CDD505-2E9C-101B-9397-08002B2CF9AE}" pid="4" name="MSIP_Label_3c9bec58-8084-492e-8360-0e1cfe36408c_Method">
    <vt:lpwstr>Standard</vt:lpwstr>
  </property>
  <property fmtid="{D5CDD505-2E9C-101B-9397-08002B2CF9AE}" pid="5" name="MSIP_Label_3c9bec58-8084-492e-8360-0e1cfe36408c_Name">
    <vt:lpwstr>Not Protected -Pilot</vt:lpwstr>
  </property>
  <property fmtid="{D5CDD505-2E9C-101B-9397-08002B2CF9AE}" pid="6" name="MSIP_Label_3c9bec58-8084-492e-8360-0e1cfe36408c_SiteId">
    <vt:lpwstr>f35a6974-607f-47d4-82d7-ff31d7dc53a5</vt:lpwstr>
  </property>
  <property fmtid="{D5CDD505-2E9C-101B-9397-08002B2CF9AE}" pid="7" name="MSIP_Label_3c9bec58-8084-492e-8360-0e1cfe36408c_ActionId">
    <vt:lpwstr>ecfc69f9-2bb1-4c52-8b84-fda7b72437ec</vt:lpwstr>
  </property>
  <property fmtid="{D5CDD505-2E9C-101B-9397-08002B2CF9AE}" pid="8" name="MSIP_Label_3c9bec58-8084-492e-8360-0e1cfe36408c_ContentBits">
    <vt:lpwstr>0</vt:lpwstr>
  </property>
</Properties>
</file>